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  <p:sldMasterId id="2147483676" r:id="rId4"/>
  </p:sldMasterIdLst>
  <p:sldIdLst>
    <p:sldId id="418" r:id="rId5"/>
    <p:sldId id="419" r:id="rId6"/>
    <p:sldId id="420" r:id="rId7"/>
    <p:sldId id="421" r:id="rId8"/>
    <p:sldId id="422" r:id="rId9"/>
    <p:sldId id="423" r:id="rId10"/>
    <p:sldId id="424" r:id="rId11"/>
    <p:sldId id="425" r:id="rId12"/>
  </p:sldIdLst>
  <p:sldSz cx="12192000" cy="6858000"/>
  <p:notesSz cx="6858000" cy="9144000"/>
  <p:defaultTextStyle>
    <a:defPPr>
      <a:defRPr lang="en-US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6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930" y="108"/>
      </p:cViewPr>
      <p:guideLst>
        <p:guide orient="horz" pos="251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image10.wdp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/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4" name="Freeform 44"/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/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/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-1" fmla="*/ 0 w 6913722"/>
              <a:gd name="connsiteY0-2" fmla="*/ 0 h 1800200"/>
              <a:gd name="connsiteX1-3" fmla="*/ 6913722 w 6913722"/>
              <a:gd name="connsiteY1-4" fmla="*/ 0 h 1800200"/>
              <a:gd name="connsiteX2-5" fmla="*/ 6913722 w 6913722"/>
              <a:gd name="connsiteY2-6" fmla="*/ 1800200 h 1800200"/>
              <a:gd name="connsiteX3-7" fmla="*/ 1103257 w 6913722"/>
              <a:gd name="connsiteY3-8" fmla="*/ 1791789 h 1800200"/>
              <a:gd name="connsiteX4-9" fmla="*/ 0 w 6913722"/>
              <a:gd name="connsiteY4-10" fmla="*/ 1800200 h 1800200"/>
              <a:gd name="connsiteX5" fmla="*/ 0 w 6913722"/>
              <a:gd name="connsiteY5" fmla="*/ 0 h 1800200"/>
              <a:gd name="connsiteX0-11" fmla="*/ 0 w 6913722"/>
              <a:gd name="connsiteY0-12" fmla="*/ 0 h 1800200"/>
              <a:gd name="connsiteX1-13" fmla="*/ 6913722 w 6913722"/>
              <a:gd name="connsiteY1-14" fmla="*/ 0 h 1800200"/>
              <a:gd name="connsiteX2-15" fmla="*/ 6913722 w 6913722"/>
              <a:gd name="connsiteY2-16" fmla="*/ 1800200 h 1800200"/>
              <a:gd name="connsiteX3-17" fmla="*/ 1489151 w 6913722"/>
              <a:gd name="connsiteY3-18" fmla="*/ 1800178 h 1800200"/>
              <a:gd name="connsiteX4-19" fmla="*/ 1103257 w 6913722"/>
              <a:gd name="connsiteY4-20" fmla="*/ 1791789 h 1800200"/>
              <a:gd name="connsiteX5-21" fmla="*/ 0 w 6913722"/>
              <a:gd name="connsiteY5-22" fmla="*/ 1800200 h 1800200"/>
              <a:gd name="connsiteX6" fmla="*/ 0 w 6913722"/>
              <a:gd name="connsiteY6" fmla="*/ 0 h 1800200"/>
              <a:gd name="connsiteX0-23" fmla="*/ 0 w 6913722"/>
              <a:gd name="connsiteY0-24" fmla="*/ 0 h 1800200"/>
              <a:gd name="connsiteX1-25" fmla="*/ 6913722 w 6913722"/>
              <a:gd name="connsiteY1-26" fmla="*/ 0 h 1800200"/>
              <a:gd name="connsiteX2-27" fmla="*/ 6913722 w 6913722"/>
              <a:gd name="connsiteY2-28" fmla="*/ 1800200 h 1800200"/>
              <a:gd name="connsiteX3-29" fmla="*/ 1489151 w 6913722"/>
              <a:gd name="connsiteY3-30" fmla="*/ 1800178 h 1800200"/>
              <a:gd name="connsiteX4-31" fmla="*/ 1287815 w 6913722"/>
              <a:gd name="connsiteY4-32" fmla="*/ 1791789 h 1800200"/>
              <a:gd name="connsiteX5-33" fmla="*/ 1103257 w 6913722"/>
              <a:gd name="connsiteY5-34" fmla="*/ 1791789 h 1800200"/>
              <a:gd name="connsiteX6-35" fmla="*/ 0 w 6913722"/>
              <a:gd name="connsiteY6-36" fmla="*/ 1800200 h 1800200"/>
              <a:gd name="connsiteX7" fmla="*/ 0 w 6913722"/>
              <a:gd name="connsiteY7" fmla="*/ 0 h 1800200"/>
              <a:gd name="connsiteX0-37" fmla="*/ 0 w 6913722"/>
              <a:gd name="connsiteY0-38" fmla="*/ 0 h 1951179"/>
              <a:gd name="connsiteX1-39" fmla="*/ 6913722 w 6913722"/>
              <a:gd name="connsiteY1-40" fmla="*/ 0 h 1951179"/>
              <a:gd name="connsiteX2-41" fmla="*/ 6913722 w 6913722"/>
              <a:gd name="connsiteY2-42" fmla="*/ 1800200 h 1951179"/>
              <a:gd name="connsiteX3-43" fmla="*/ 1489151 w 6913722"/>
              <a:gd name="connsiteY3-44" fmla="*/ 1800178 h 1951179"/>
              <a:gd name="connsiteX4-45" fmla="*/ 1296204 w 6913722"/>
              <a:gd name="connsiteY4-46" fmla="*/ 1951179 h 1951179"/>
              <a:gd name="connsiteX5-47" fmla="*/ 1103257 w 6913722"/>
              <a:gd name="connsiteY5-48" fmla="*/ 1791789 h 1951179"/>
              <a:gd name="connsiteX6-49" fmla="*/ 0 w 6913722"/>
              <a:gd name="connsiteY6-50" fmla="*/ 1800200 h 1951179"/>
              <a:gd name="connsiteX7-51" fmla="*/ 0 w 6913722"/>
              <a:gd name="connsiteY7-52" fmla="*/ 0 h 1951179"/>
              <a:gd name="connsiteX0-53" fmla="*/ 0 w 6913722"/>
              <a:gd name="connsiteY0-54" fmla="*/ 0 h 2002718"/>
              <a:gd name="connsiteX1-55" fmla="*/ 6913722 w 6913722"/>
              <a:gd name="connsiteY1-56" fmla="*/ 0 h 2002718"/>
              <a:gd name="connsiteX2-57" fmla="*/ 6913722 w 6913722"/>
              <a:gd name="connsiteY2-58" fmla="*/ 1800200 h 2002718"/>
              <a:gd name="connsiteX3-59" fmla="*/ 1489151 w 6913722"/>
              <a:gd name="connsiteY3-60" fmla="*/ 1800178 h 2002718"/>
              <a:gd name="connsiteX4-61" fmla="*/ 1303214 w 6913722"/>
              <a:gd name="connsiteY4-62" fmla="*/ 2002718 h 2002718"/>
              <a:gd name="connsiteX5-63" fmla="*/ 1103257 w 6913722"/>
              <a:gd name="connsiteY5-64" fmla="*/ 1791789 h 2002718"/>
              <a:gd name="connsiteX6-65" fmla="*/ 0 w 6913722"/>
              <a:gd name="connsiteY6-66" fmla="*/ 1800200 h 2002718"/>
              <a:gd name="connsiteX7-67" fmla="*/ 0 w 6913722"/>
              <a:gd name="connsiteY7-68" fmla="*/ 0 h 2002718"/>
              <a:gd name="connsiteX0-69" fmla="*/ 0 w 6913722"/>
              <a:gd name="connsiteY0-70" fmla="*/ 0 h 2002718"/>
              <a:gd name="connsiteX1-71" fmla="*/ 6913722 w 6913722"/>
              <a:gd name="connsiteY1-72" fmla="*/ 0 h 2002718"/>
              <a:gd name="connsiteX2-73" fmla="*/ 6913722 w 6913722"/>
              <a:gd name="connsiteY2-74" fmla="*/ 1800200 h 2002718"/>
              <a:gd name="connsiteX3-75" fmla="*/ 1489151 w 6913722"/>
              <a:gd name="connsiteY3-76" fmla="*/ 1800178 h 2002718"/>
              <a:gd name="connsiteX4-77" fmla="*/ 1289193 w 6913722"/>
              <a:gd name="connsiteY4-78" fmla="*/ 2002718 h 2002718"/>
              <a:gd name="connsiteX5-79" fmla="*/ 1103257 w 6913722"/>
              <a:gd name="connsiteY5-80" fmla="*/ 1791789 h 2002718"/>
              <a:gd name="connsiteX6-81" fmla="*/ 0 w 6913722"/>
              <a:gd name="connsiteY6-82" fmla="*/ 1800200 h 2002718"/>
              <a:gd name="connsiteX7-83" fmla="*/ 0 w 6913722"/>
              <a:gd name="connsiteY7-84" fmla="*/ 0 h 20027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  <a:cxn ang="0">
                <a:pos x="connsiteX7-51" y="connsiteY7-52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  <a:endParaRPr lang="en-US" altLang="ko-KR" dirty="0"/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/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Change Fill Color &amp;</a:t>
            </a:r>
            <a:endParaRPr lang="en-US" altLang="ko-K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/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FREE 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PPT TEMPLATES</a:t>
            </a:r>
            <a:endParaRPr lang="en-US" altLang="ko-KR" sz="2800" b="1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/>
          <p:nvPr userDrawn="1"/>
        </p:nvSpPr>
        <p:spPr>
          <a:xfrm>
            <a:off x="5796" y="4873507"/>
            <a:ext cx="12192000" cy="1988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0"/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/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/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/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4"/>
          <p:cNvSpPr/>
          <p:nvPr userDrawn="1"/>
        </p:nvSpPr>
        <p:spPr>
          <a:xfrm>
            <a:off x="5796" y="4347"/>
            <a:ext cx="121920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19" name="Rounded Rectangle 39"/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-1" fmla="*/ 670001 w 2194524"/>
              <a:gd name="connsiteY0-2" fmla="*/ 41365 h 3010473"/>
              <a:gd name="connsiteX1-3" fmla="*/ 769866 w 2194524"/>
              <a:gd name="connsiteY1-4" fmla="*/ 0 h 3010473"/>
              <a:gd name="connsiteX2-5" fmla="*/ 911097 w 2194524"/>
              <a:gd name="connsiteY2-6" fmla="*/ 141231 h 3010473"/>
              <a:gd name="connsiteX3-7" fmla="*/ 960469 w 2194524"/>
              <a:gd name="connsiteY3-8" fmla="*/ 784060 h 3010473"/>
              <a:gd name="connsiteX4-9" fmla="*/ 1594794 w 2194524"/>
              <a:gd name="connsiteY4-10" fmla="*/ 789196 h 3010473"/>
              <a:gd name="connsiteX5-11" fmla="*/ 1875818 w 2194524"/>
              <a:gd name="connsiteY5-12" fmla="*/ 1808656 h 3010473"/>
              <a:gd name="connsiteX6-13" fmla="*/ 2194524 w 2194524"/>
              <a:gd name="connsiteY6-14" fmla="*/ 2178856 h 3010473"/>
              <a:gd name="connsiteX7-15" fmla="*/ 1488044 w 2194524"/>
              <a:gd name="connsiteY7-16" fmla="*/ 3010473 h 3010473"/>
              <a:gd name="connsiteX8-17" fmla="*/ 1136947 w 2194524"/>
              <a:gd name="connsiteY8-18" fmla="*/ 2468062 h 3010473"/>
              <a:gd name="connsiteX9-19" fmla="*/ 519460 w 2194524"/>
              <a:gd name="connsiteY9-20" fmla="*/ 2013663 h 3010473"/>
              <a:gd name="connsiteX10-21" fmla="*/ 0 w 2194524"/>
              <a:gd name="connsiteY10-22" fmla="*/ 1326467 h 3010473"/>
              <a:gd name="connsiteX11-23" fmla="*/ 628635 w 2194524"/>
              <a:gd name="connsiteY11-24" fmla="*/ 1589678 h 3010473"/>
              <a:gd name="connsiteX12-25" fmla="*/ 628635 w 2194524"/>
              <a:gd name="connsiteY12-26" fmla="*/ 141231 h 3010473"/>
              <a:gd name="connsiteX13-27" fmla="*/ 670001 w 2194524"/>
              <a:gd name="connsiteY13-28" fmla="*/ 41365 h 3010473"/>
              <a:gd name="connsiteX0-29" fmla="*/ 670001 w 2194524"/>
              <a:gd name="connsiteY0-30" fmla="*/ 41365 h 3010473"/>
              <a:gd name="connsiteX1-31" fmla="*/ 769866 w 2194524"/>
              <a:gd name="connsiteY1-32" fmla="*/ 0 h 3010473"/>
              <a:gd name="connsiteX2-33" fmla="*/ 911097 w 2194524"/>
              <a:gd name="connsiteY2-34" fmla="*/ 141231 h 3010473"/>
              <a:gd name="connsiteX3-35" fmla="*/ 960469 w 2194524"/>
              <a:gd name="connsiteY3-36" fmla="*/ 784060 h 3010473"/>
              <a:gd name="connsiteX4-37" fmla="*/ 1594794 w 2194524"/>
              <a:gd name="connsiteY4-38" fmla="*/ 789196 h 3010473"/>
              <a:gd name="connsiteX5-39" fmla="*/ 1875818 w 2194524"/>
              <a:gd name="connsiteY5-40" fmla="*/ 1808656 h 3010473"/>
              <a:gd name="connsiteX6-41" fmla="*/ 2194524 w 2194524"/>
              <a:gd name="connsiteY6-42" fmla="*/ 2178856 h 3010473"/>
              <a:gd name="connsiteX7-43" fmla="*/ 1488044 w 2194524"/>
              <a:gd name="connsiteY7-44" fmla="*/ 3010473 h 3010473"/>
              <a:gd name="connsiteX8-45" fmla="*/ 1136947 w 2194524"/>
              <a:gd name="connsiteY8-46" fmla="*/ 2468062 h 3010473"/>
              <a:gd name="connsiteX9-47" fmla="*/ 519460 w 2194524"/>
              <a:gd name="connsiteY9-48" fmla="*/ 2013663 h 3010473"/>
              <a:gd name="connsiteX10-49" fmla="*/ 0 w 2194524"/>
              <a:gd name="connsiteY10-50" fmla="*/ 1326467 h 3010473"/>
              <a:gd name="connsiteX11-51" fmla="*/ 628635 w 2194524"/>
              <a:gd name="connsiteY11-52" fmla="*/ 1589678 h 3010473"/>
              <a:gd name="connsiteX12-53" fmla="*/ 628635 w 2194524"/>
              <a:gd name="connsiteY12-54" fmla="*/ 141231 h 3010473"/>
              <a:gd name="connsiteX13-55" fmla="*/ 670001 w 2194524"/>
              <a:gd name="connsiteY13-56" fmla="*/ 41365 h 3010473"/>
              <a:gd name="connsiteX0-57" fmla="*/ 670001 w 2194524"/>
              <a:gd name="connsiteY0-58" fmla="*/ 41365 h 3010473"/>
              <a:gd name="connsiteX1-59" fmla="*/ 769866 w 2194524"/>
              <a:gd name="connsiteY1-60" fmla="*/ 0 h 3010473"/>
              <a:gd name="connsiteX2-61" fmla="*/ 911097 w 2194524"/>
              <a:gd name="connsiteY2-62" fmla="*/ 141231 h 3010473"/>
              <a:gd name="connsiteX3-63" fmla="*/ 960469 w 2194524"/>
              <a:gd name="connsiteY3-64" fmla="*/ 784060 h 3010473"/>
              <a:gd name="connsiteX4-65" fmla="*/ 1594794 w 2194524"/>
              <a:gd name="connsiteY4-66" fmla="*/ 789196 h 3010473"/>
              <a:gd name="connsiteX5-67" fmla="*/ 1875818 w 2194524"/>
              <a:gd name="connsiteY5-68" fmla="*/ 1808656 h 3010473"/>
              <a:gd name="connsiteX6-69" fmla="*/ 2194524 w 2194524"/>
              <a:gd name="connsiteY6-70" fmla="*/ 2178856 h 3010473"/>
              <a:gd name="connsiteX7-71" fmla="*/ 1488044 w 2194524"/>
              <a:gd name="connsiteY7-72" fmla="*/ 3010473 h 3010473"/>
              <a:gd name="connsiteX8-73" fmla="*/ 1136947 w 2194524"/>
              <a:gd name="connsiteY8-74" fmla="*/ 2468062 h 3010473"/>
              <a:gd name="connsiteX9-75" fmla="*/ 519460 w 2194524"/>
              <a:gd name="connsiteY9-76" fmla="*/ 2013663 h 3010473"/>
              <a:gd name="connsiteX10-77" fmla="*/ 0 w 2194524"/>
              <a:gd name="connsiteY10-78" fmla="*/ 1326467 h 3010473"/>
              <a:gd name="connsiteX11-79" fmla="*/ 628635 w 2194524"/>
              <a:gd name="connsiteY11-80" fmla="*/ 1589678 h 3010473"/>
              <a:gd name="connsiteX12-81" fmla="*/ 628635 w 2194524"/>
              <a:gd name="connsiteY12-82" fmla="*/ 141231 h 3010473"/>
              <a:gd name="connsiteX13-83" fmla="*/ 670001 w 2194524"/>
              <a:gd name="connsiteY13-84" fmla="*/ 41365 h 3010473"/>
              <a:gd name="connsiteX0-85" fmla="*/ 670001 w 2194524"/>
              <a:gd name="connsiteY0-86" fmla="*/ 41365 h 3010473"/>
              <a:gd name="connsiteX1-87" fmla="*/ 769866 w 2194524"/>
              <a:gd name="connsiteY1-88" fmla="*/ 0 h 3010473"/>
              <a:gd name="connsiteX2-89" fmla="*/ 911097 w 2194524"/>
              <a:gd name="connsiteY2-90" fmla="*/ 141231 h 3010473"/>
              <a:gd name="connsiteX3-91" fmla="*/ 960469 w 2194524"/>
              <a:gd name="connsiteY3-92" fmla="*/ 784060 h 3010473"/>
              <a:gd name="connsiteX4-93" fmla="*/ 1594794 w 2194524"/>
              <a:gd name="connsiteY4-94" fmla="*/ 789196 h 3010473"/>
              <a:gd name="connsiteX5-95" fmla="*/ 1848308 w 2194524"/>
              <a:gd name="connsiteY5-96" fmla="*/ 1898342 h 3010473"/>
              <a:gd name="connsiteX6-97" fmla="*/ 2194524 w 2194524"/>
              <a:gd name="connsiteY6-98" fmla="*/ 2178856 h 3010473"/>
              <a:gd name="connsiteX7-99" fmla="*/ 1488044 w 2194524"/>
              <a:gd name="connsiteY7-100" fmla="*/ 3010473 h 3010473"/>
              <a:gd name="connsiteX8-101" fmla="*/ 1136947 w 2194524"/>
              <a:gd name="connsiteY8-102" fmla="*/ 2468062 h 3010473"/>
              <a:gd name="connsiteX9-103" fmla="*/ 519460 w 2194524"/>
              <a:gd name="connsiteY9-104" fmla="*/ 2013663 h 3010473"/>
              <a:gd name="connsiteX10-105" fmla="*/ 0 w 2194524"/>
              <a:gd name="connsiteY10-106" fmla="*/ 1326467 h 3010473"/>
              <a:gd name="connsiteX11-107" fmla="*/ 628635 w 2194524"/>
              <a:gd name="connsiteY11-108" fmla="*/ 1589678 h 3010473"/>
              <a:gd name="connsiteX12-109" fmla="*/ 628635 w 2194524"/>
              <a:gd name="connsiteY12-110" fmla="*/ 141231 h 3010473"/>
              <a:gd name="connsiteX13-111" fmla="*/ 670001 w 2194524"/>
              <a:gd name="connsiteY13-112" fmla="*/ 41365 h 3010473"/>
              <a:gd name="connsiteX0-113" fmla="*/ 670001 w 2145453"/>
              <a:gd name="connsiteY0-114" fmla="*/ 41365 h 3010473"/>
              <a:gd name="connsiteX1-115" fmla="*/ 769866 w 2145453"/>
              <a:gd name="connsiteY1-116" fmla="*/ 0 h 3010473"/>
              <a:gd name="connsiteX2-117" fmla="*/ 911097 w 2145453"/>
              <a:gd name="connsiteY2-118" fmla="*/ 141231 h 3010473"/>
              <a:gd name="connsiteX3-119" fmla="*/ 960469 w 2145453"/>
              <a:gd name="connsiteY3-120" fmla="*/ 784060 h 3010473"/>
              <a:gd name="connsiteX4-121" fmla="*/ 1594794 w 2145453"/>
              <a:gd name="connsiteY4-122" fmla="*/ 789196 h 3010473"/>
              <a:gd name="connsiteX5-123" fmla="*/ 1848308 w 2145453"/>
              <a:gd name="connsiteY5-124" fmla="*/ 1898342 h 3010473"/>
              <a:gd name="connsiteX6-125" fmla="*/ 2145453 w 2145453"/>
              <a:gd name="connsiteY6-126" fmla="*/ 2249789 h 3010473"/>
              <a:gd name="connsiteX7-127" fmla="*/ 1488044 w 2145453"/>
              <a:gd name="connsiteY7-128" fmla="*/ 3010473 h 3010473"/>
              <a:gd name="connsiteX8-129" fmla="*/ 1136947 w 2145453"/>
              <a:gd name="connsiteY8-130" fmla="*/ 2468062 h 3010473"/>
              <a:gd name="connsiteX9-131" fmla="*/ 519460 w 2145453"/>
              <a:gd name="connsiteY9-132" fmla="*/ 2013663 h 3010473"/>
              <a:gd name="connsiteX10-133" fmla="*/ 0 w 2145453"/>
              <a:gd name="connsiteY10-134" fmla="*/ 1326467 h 3010473"/>
              <a:gd name="connsiteX11-135" fmla="*/ 628635 w 2145453"/>
              <a:gd name="connsiteY11-136" fmla="*/ 1589678 h 3010473"/>
              <a:gd name="connsiteX12-137" fmla="*/ 628635 w 2145453"/>
              <a:gd name="connsiteY12-138" fmla="*/ 141231 h 3010473"/>
              <a:gd name="connsiteX13-139" fmla="*/ 670001 w 2145453"/>
              <a:gd name="connsiteY13-140" fmla="*/ 41365 h 3010473"/>
              <a:gd name="connsiteX0-141" fmla="*/ 670001 w 2145453"/>
              <a:gd name="connsiteY0-142" fmla="*/ 41365 h 2912664"/>
              <a:gd name="connsiteX1-143" fmla="*/ 769866 w 2145453"/>
              <a:gd name="connsiteY1-144" fmla="*/ 0 h 2912664"/>
              <a:gd name="connsiteX2-145" fmla="*/ 911097 w 2145453"/>
              <a:gd name="connsiteY2-146" fmla="*/ 141231 h 2912664"/>
              <a:gd name="connsiteX3-147" fmla="*/ 960469 w 2145453"/>
              <a:gd name="connsiteY3-148" fmla="*/ 784060 h 2912664"/>
              <a:gd name="connsiteX4-149" fmla="*/ 1594794 w 2145453"/>
              <a:gd name="connsiteY4-150" fmla="*/ 789196 h 2912664"/>
              <a:gd name="connsiteX5-151" fmla="*/ 1848308 w 2145453"/>
              <a:gd name="connsiteY5-152" fmla="*/ 1898342 h 2912664"/>
              <a:gd name="connsiteX6-153" fmla="*/ 2145453 w 2145453"/>
              <a:gd name="connsiteY6-154" fmla="*/ 2249789 h 2912664"/>
              <a:gd name="connsiteX7-155" fmla="*/ 1535243 w 2145453"/>
              <a:gd name="connsiteY7-156" fmla="*/ 2912664 h 2912664"/>
              <a:gd name="connsiteX8-157" fmla="*/ 1136947 w 2145453"/>
              <a:gd name="connsiteY8-158" fmla="*/ 2468062 h 2912664"/>
              <a:gd name="connsiteX9-159" fmla="*/ 519460 w 2145453"/>
              <a:gd name="connsiteY9-160" fmla="*/ 2013663 h 2912664"/>
              <a:gd name="connsiteX10-161" fmla="*/ 0 w 2145453"/>
              <a:gd name="connsiteY10-162" fmla="*/ 1326467 h 2912664"/>
              <a:gd name="connsiteX11-163" fmla="*/ 628635 w 2145453"/>
              <a:gd name="connsiteY11-164" fmla="*/ 1589678 h 2912664"/>
              <a:gd name="connsiteX12-165" fmla="*/ 628635 w 2145453"/>
              <a:gd name="connsiteY12-166" fmla="*/ 141231 h 2912664"/>
              <a:gd name="connsiteX13-167" fmla="*/ 670001 w 2145453"/>
              <a:gd name="connsiteY13-168" fmla="*/ 41365 h 2912664"/>
              <a:gd name="connsiteX0-169" fmla="*/ 670001 w 2145453"/>
              <a:gd name="connsiteY0-170" fmla="*/ 41365 h 2912664"/>
              <a:gd name="connsiteX1-171" fmla="*/ 769866 w 2145453"/>
              <a:gd name="connsiteY1-172" fmla="*/ 0 h 2912664"/>
              <a:gd name="connsiteX2-173" fmla="*/ 911097 w 2145453"/>
              <a:gd name="connsiteY2-174" fmla="*/ 141231 h 2912664"/>
              <a:gd name="connsiteX3-175" fmla="*/ 960469 w 2145453"/>
              <a:gd name="connsiteY3-176" fmla="*/ 784060 h 2912664"/>
              <a:gd name="connsiteX4-177" fmla="*/ 1594794 w 2145453"/>
              <a:gd name="connsiteY4-178" fmla="*/ 789196 h 2912664"/>
              <a:gd name="connsiteX5-179" fmla="*/ 1848308 w 2145453"/>
              <a:gd name="connsiteY5-180" fmla="*/ 1898342 h 2912664"/>
              <a:gd name="connsiteX6-181" fmla="*/ 2145453 w 2145453"/>
              <a:gd name="connsiteY6-182" fmla="*/ 2249789 h 2912664"/>
              <a:gd name="connsiteX7-183" fmla="*/ 1535243 w 2145453"/>
              <a:gd name="connsiteY7-184" fmla="*/ 2912664 h 2912664"/>
              <a:gd name="connsiteX8-185" fmla="*/ 1136947 w 2145453"/>
              <a:gd name="connsiteY8-186" fmla="*/ 2468062 h 2912664"/>
              <a:gd name="connsiteX9-187" fmla="*/ 530391 w 2145453"/>
              <a:gd name="connsiteY9-188" fmla="*/ 2073665 h 2912664"/>
              <a:gd name="connsiteX10-189" fmla="*/ 0 w 2145453"/>
              <a:gd name="connsiteY10-190" fmla="*/ 1326467 h 2912664"/>
              <a:gd name="connsiteX11-191" fmla="*/ 628635 w 2145453"/>
              <a:gd name="connsiteY11-192" fmla="*/ 1589678 h 2912664"/>
              <a:gd name="connsiteX12-193" fmla="*/ 628635 w 2145453"/>
              <a:gd name="connsiteY12-194" fmla="*/ 141231 h 2912664"/>
              <a:gd name="connsiteX13-195" fmla="*/ 670001 w 2145453"/>
              <a:gd name="connsiteY13-196" fmla="*/ 41365 h 2912664"/>
              <a:gd name="connsiteX0-197" fmla="*/ 670001 w 2145453"/>
              <a:gd name="connsiteY0-198" fmla="*/ 41365 h 2912664"/>
              <a:gd name="connsiteX1-199" fmla="*/ 769866 w 2145453"/>
              <a:gd name="connsiteY1-200" fmla="*/ 0 h 2912664"/>
              <a:gd name="connsiteX2-201" fmla="*/ 911097 w 2145453"/>
              <a:gd name="connsiteY2-202" fmla="*/ 141231 h 2912664"/>
              <a:gd name="connsiteX3-203" fmla="*/ 960469 w 2145453"/>
              <a:gd name="connsiteY3-204" fmla="*/ 784060 h 2912664"/>
              <a:gd name="connsiteX4-205" fmla="*/ 1594794 w 2145453"/>
              <a:gd name="connsiteY4-206" fmla="*/ 789196 h 2912664"/>
              <a:gd name="connsiteX5-207" fmla="*/ 1848308 w 2145453"/>
              <a:gd name="connsiteY5-208" fmla="*/ 1898342 h 2912664"/>
              <a:gd name="connsiteX6-209" fmla="*/ 2145453 w 2145453"/>
              <a:gd name="connsiteY6-210" fmla="*/ 2249789 h 2912664"/>
              <a:gd name="connsiteX7-211" fmla="*/ 1535243 w 2145453"/>
              <a:gd name="connsiteY7-212" fmla="*/ 2912664 h 2912664"/>
              <a:gd name="connsiteX8-213" fmla="*/ 1136947 w 2145453"/>
              <a:gd name="connsiteY8-214" fmla="*/ 2468062 h 2912664"/>
              <a:gd name="connsiteX9-215" fmla="*/ 530391 w 2145453"/>
              <a:gd name="connsiteY9-216" fmla="*/ 2073665 h 2912664"/>
              <a:gd name="connsiteX10-217" fmla="*/ 0 w 2145453"/>
              <a:gd name="connsiteY10-218" fmla="*/ 1326467 h 2912664"/>
              <a:gd name="connsiteX11-219" fmla="*/ 628635 w 2145453"/>
              <a:gd name="connsiteY11-220" fmla="*/ 1589678 h 2912664"/>
              <a:gd name="connsiteX12-221" fmla="*/ 628635 w 2145453"/>
              <a:gd name="connsiteY12-222" fmla="*/ 141231 h 2912664"/>
              <a:gd name="connsiteX13-223" fmla="*/ 670001 w 2145453"/>
              <a:gd name="connsiteY13-224" fmla="*/ 41365 h 2912664"/>
              <a:gd name="connsiteX0-225" fmla="*/ 670001 w 2145453"/>
              <a:gd name="connsiteY0-226" fmla="*/ 41365 h 2912664"/>
              <a:gd name="connsiteX1-227" fmla="*/ 769866 w 2145453"/>
              <a:gd name="connsiteY1-228" fmla="*/ 0 h 2912664"/>
              <a:gd name="connsiteX2-229" fmla="*/ 911097 w 2145453"/>
              <a:gd name="connsiteY2-230" fmla="*/ 141231 h 2912664"/>
              <a:gd name="connsiteX3-231" fmla="*/ 960469 w 2145453"/>
              <a:gd name="connsiteY3-232" fmla="*/ 784060 h 2912664"/>
              <a:gd name="connsiteX4-233" fmla="*/ 1594794 w 2145453"/>
              <a:gd name="connsiteY4-234" fmla="*/ 789196 h 2912664"/>
              <a:gd name="connsiteX5-235" fmla="*/ 1848308 w 2145453"/>
              <a:gd name="connsiteY5-236" fmla="*/ 1898342 h 2912664"/>
              <a:gd name="connsiteX6-237" fmla="*/ 2145453 w 2145453"/>
              <a:gd name="connsiteY6-238" fmla="*/ 2249789 h 2912664"/>
              <a:gd name="connsiteX7-239" fmla="*/ 1535243 w 2145453"/>
              <a:gd name="connsiteY7-240" fmla="*/ 2912664 h 2912664"/>
              <a:gd name="connsiteX8-241" fmla="*/ 1136947 w 2145453"/>
              <a:gd name="connsiteY8-242" fmla="*/ 2468062 h 2912664"/>
              <a:gd name="connsiteX9-243" fmla="*/ 530391 w 2145453"/>
              <a:gd name="connsiteY9-244" fmla="*/ 2073665 h 2912664"/>
              <a:gd name="connsiteX10-245" fmla="*/ 0 w 2145453"/>
              <a:gd name="connsiteY10-246" fmla="*/ 1326467 h 2912664"/>
              <a:gd name="connsiteX11-247" fmla="*/ 679880 w 2145453"/>
              <a:gd name="connsiteY11-248" fmla="*/ 1646872 h 2912664"/>
              <a:gd name="connsiteX12-249" fmla="*/ 628635 w 2145453"/>
              <a:gd name="connsiteY12-250" fmla="*/ 141231 h 2912664"/>
              <a:gd name="connsiteX13-251" fmla="*/ 670001 w 2145453"/>
              <a:gd name="connsiteY13-252" fmla="*/ 41365 h 2912664"/>
              <a:gd name="connsiteX0-253" fmla="*/ 670001 w 2145453"/>
              <a:gd name="connsiteY0-254" fmla="*/ 41365 h 2912664"/>
              <a:gd name="connsiteX1-255" fmla="*/ 769866 w 2145453"/>
              <a:gd name="connsiteY1-256" fmla="*/ 0 h 2912664"/>
              <a:gd name="connsiteX2-257" fmla="*/ 911097 w 2145453"/>
              <a:gd name="connsiteY2-258" fmla="*/ 141231 h 2912664"/>
              <a:gd name="connsiteX3-259" fmla="*/ 960469 w 2145453"/>
              <a:gd name="connsiteY3-260" fmla="*/ 784060 h 2912664"/>
              <a:gd name="connsiteX4-261" fmla="*/ 1594794 w 2145453"/>
              <a:gd name="connsiteY4-262" fmla="*/ 789196 h 2912664"/>
              <a:gd name="connsiteX5-263" fmla="*/ 1848308 w 2145453"/>
              <a:gd name="connsiteY5-264" fmla="*/ 1898342 h 2912664"/>
              <a:gd name="connsiteX6-265" fmla="*/ 2145453 w 2145453"/>
              <a:gd name="connsiteY6-266" fmla="*/ 2249789 h 2912664"/>
              <a:gd name="connsiteX7-267" fmla="*/ 1535243 w 2145453"/>
              <a:gd name="connsiteY7-268" fmla="*/ 2912664 h 2912664"/>
              <a:gd name="connsiteX8-269" fmla="*/ 1136947 w 2145453"/>
              <a:gd name="connsiteY8-270" fmla="*/ 2468062 h 2912664"/>
              <a:gd name="connsiteX9-271" fmla="*/ 530391 w 2145453"/>
              <a:gd name="connsiteY9-272" fmla="*/ 2073665 h 2912664"/>
              <a:gd name="connsiteX10-273" fmla="*/ 0 w 2145453"/>
              <a:gd name="connsiteY10-274" fmla="*/ 1326467 h 2912664"/>
              <a:gd name="connsiteX11-275" fmla="*/ 679880 w 2145453"/>
              <a:gd name="connsiteY11-276" fmla="*/ 1646872 h 2912664"/>
              <a:gd name="connsiteX12-277" fmla="*/ 628635 w 2145453"/>
              <a:gd name="connsiteY12-278" fmla="*/ 141231 h 2912664"/>
              <a:gd name="connsiteX13-279" fmla="*/ 670001 w 2145453"/>
              <a:gd name="connsiteY13-280" fmla="*/ 41365 h 2912664"/>
              <a:gd name="connsiteX0-281" fmla="*/ 670001 w 2145453"/>
              <a:gd name="connsiteY0-282" fmla="*/ 41365 h 2912664"/>
              <a:gd name="connsiteX1-283" fmla="*/ 769866 w 2145453"/>
              <a:gd name="connsiteY1-284" fmla="*/ 0 h 2912664"/>
              <a:gd name="connsiteX2-285" fmla="*/ 911097 w 2145453"/>
              <a:gd name="connsiteY2-286" fmla="*/ 141231 h 2912664"/>
              <a:gd name="connsiteX3-287" fmla="*/ 979523 w 2145453"/>
              <a:gd name="connsiteY3-288" fmla="*/ 863751 h 2912664"/>
              <a:gd name="connsiteX4-289" fmla="*/ 1594794 w 2145453"/>
              <a:gd name="connsiteY4-290" fmla="*/ 789196 h 2912664"/>
              <a:gd name="connsiteX5-291" fmla="*/ 1848308 w 2145453"/>
              <a:gd name="connsiteY5-292" fmla="*/ 1898342 h 2912664"/>
              <a:gd name="connsiteX6-293" fmla="*/ 2145453 w 2145453"/>
              <a:gd name="connsiteY6-294" fmla="*/ 2249789 h 2912664"/>
              <a:gd name="connsiteX7-295" fmla="*/ 1535243 w 2145453"/>
              <a:gd name="connsiteY7-296" fmla="*/ 2912664 h 2912664"/>
              <a:gd name="connsiteX8-297" fmla="*/ 1136947 w 2145453"/>
              <a:gd name="connsiteY8-298" fmla="*/ 2468062 h 2912664"/>
              <a:gd name="connsiteX9-299" fmla="*/ 530391 w 2145453"/>
              <a:gd name="connsiteY9-300" fmla="*/ 2073665 h 2912664"/>
              <a:gd name="connsiteX10-301" fmla="*/ 0 w 2145453"/>
              <a:gd name="connsiteY10-302" fmla="*/ 1326467 h 2912664"/>
              <a:gd name="connsiteX11-303" fmla="*/ 679880 w 2145453"/>
              <a:gd name="connsiteY11-304" fmla="*/ 1646872 h 2912664"/>
              <a:gd name="connsiteX12-305" fmla="*/ 628635 w 2145453"/>
              <a:gd name="connsiteY12-306" fmla="*/ 141231 h 2912664"/>
              <a:gd name="connsiteX13-307" fmla="*/ 670001 w 2145453"/>
              <a:gd name="connsiteY13-308" fmla="*/ 41365 h 2912664"/>
              <a:gd name="connsiteX0-309" fmla="*/ 670001 w 2145453"/>
              <a:gd name="connsiteY0-310" fmla="*/ 41365 h 2912664"/>
              <a:gd name="connsiteX1-311" fmla="*/ 769866 w 2145453"/>
              <a:gd name="connsiteY1-312" fmla="*/ 0 h 2912664"/>
              <a:gd name="connsiteX2-313" fmla="*/ 911097 w 2145453"/>
              <a:gd name="connsiteY2-314" fmla="*/ 141231 h 2912664"/>
              <a:gd name="connsiteX3-315" fmla="*/ 979523 w 2145453"/>
              <a:gd name="connsiteY3-316" fmla="*/ 863751 h 2912664"/>
              <a:gd name="connsiteX4-317" fmla="*/ 1594794 w 2145453"/>
              <a:gd name="connsiteY4-318" fmla="*/ 789196 h 2912664"/>
              <a:gd name="connsiteX5-319" fmla="*/ 1848308 w 2145453"/>
              <a:gd name="connsiteY5-320" fmla="*/ 1898342 h 2912664"/>
              <a:gd name="connsiteX6-321" fmla="*/ 2145453 w 2145453"/>
              <a:gd name="connsiteY6-322" fmla="*/ 2249789 h 2912664"/>
              <a:gd name="connsiteX7-323" fmla="*/ 1535243 w 2145453"/>
              <a:gd name="connsiteY7-324" fmla="*/ 2912664 h 2912664"/>
              <a:gd name="connsiteX8-325" fmla="*/ 1136947 w 2145453"/>
              <a:gd name="connsiteY8-326" fmla="*/ 2468062 h 2912664"/>
              <a:gd name="connsiteX9-327" fmla="*/ 530391 w 2145453"/>
              <a:gd name="connsiteY9-328" fmla="*/ 2073665 h 2912664"/>
              <a:gd name="connsiteX10-329" fmla="*/ 0 w 2145453"/>
              <a:gd name="connsiteY10-330" fmla="*/ 1326467 h 2912664"/>
              <a:gd name="connsiteX11-331" fmla="*/ 679880 w 2145453"/>
              <a:gd name="connsiteY11-332" fmla="*/ 1646872 h 2912664"/>
              <a:gd name="connsiteX12-333" fmla="*/ 628635 w 2145453"/>
              <a:gd name="connsiteY12-334" fmla="*/ 141231 h 2912664"/>
              <a:gd name="connsiteX13-335" fmla="*/ 670001 w 2145453"/>
              <a:gd name="connsiteY13-336" fmla="*/ 41365 h 2912664"/>
              <a:gd name="connsiteX0-337" fmla="*/ 670001 w 2145453"/>
              <a:gd name="connsiteY0-338" fmla="*/ 41365 h 2912664"/>
              <a:gd name="connsiteX1-339" fmla="*/ 769866 w 2145453"/>
              <a:gd name="connsiteY1-340" fmla="*/ 0 h 2912664"/>
              <a:gd name="connsiteX2-341" fmla="*/ 911097 w 2145453"/>
              <a:gd name="connsiteY2-342" fmla="*/ 141231 h 2912664"/>
              <a:gd name="connsiteX3-343" fmla="*/ 979523 w 2145453"/>
              <a:gd name="connsiteY3-344" fmla="*/ 863751 h 2912664"/>
              <a:gd name="connsiteX4-345" fmla="*/ 1578849 w 2145453"/>
              <a:gd name="connsiteY4-346" fmla="*/ 851069 h 2912664"/>
              <a:gd name="connsiteX5-347" fmla="*/ 1848308 w 2145453"/>
              <a:gd name="connsiteY5-348" fmla="*/ 1898342 h 2912664"/>
              <a:gd name="connsiteX6-349" fmla="*/ 2145453 w 2145453"/>
              <a:gd name="connsiteY6-350" fmla="*/ 2249789 h 2912664"/>
              <a:gd name="connsiteX7-351" fmla="*/ 1535243 w 2145453"/>
              <a:gd name="connsiteY7-352" fmla="*/ 2912664 h 2912664"/>
              <a:gd name="connsiteX8-353" fmla="*/ 1136947 w 2145453"/>
              <a:gd name="connsiteY8-354" fmla="*/ 2468062 h 2912664"/>
              <a:gd name="connsiteX9-355" fmla="*/ 530391 w 2145453"/>
              <a:gd name="connsiteY9-356" fmla="*/ 2073665 h 2912664"/>
              <a:gd name="connsiteX10-357" fmla="*/ 0 w 2145453"/>
              <a:gd name="connsiteY10-358" fmla="*/ 1326467 h 2912664"/>
              <a:gd name="connsiteX11-359" fmla="*/ 679880 w 2145453"/>
              <a:gd name="connsiteY11-360" fmla="*/ 1646872 h 2912664"/>
              <a:gd name="connsiteX12-361" fmla="*/ 628635 w 2145453"/>
              <a:gd name="connsiteY12-362" fmla="*/ 141231 h 2912664"/>
              <a:gd name="connsiteX13-363" fmla="*/ 670001 w 2145453"/>
              <a:gd name="connsiteY13-364" fmla="*/ 41365 h 2912664"/>
              <a:gd name="connsiteX0-365" fmla="*/ 670001 w 2145453"/>
              <a:gd name="connsiteY0-366" fmla="*/ 41365 h 2912664"/>
              <a:gd name="connsiteX1-367" fmla="*/ 769866 w 2145453"/>
              <a:gd name="connsiteY1-368" fmla="*/ 0 h 2912664"/>
              <a:gd name="connsiteX2-369" fmla="*/ 911097 w 2145453"/>
              <a:gd name="connsiteY2-370" fmla="*/ 141231 h 2912664"/>
              <a:gd name="connsiteX3-371" fmla="*/ 979523 w 2145453"/>
              <a:gd name="connsiteY3-372" fmla="*/ 863751 h 2912664"/>
              <a:gd name="connsiteX4-373" fmla="*/ 1578849 w 2145453"/>
              <a:gd name="connsiteY4-374" fmla="*/ 851069 h 2912664"/>
              <a:gd name="connsiteX5-375" fmla="*/ 1848308 w 2145453"/>
              <a:gd name="connsiteY5-376" fmla="*/ 1898342 h 2912664"/>
              <a:gd name="connsiteX6-377" fmla="*/ 2145453 w 2145453"/>
              <a:gd name="connsiteY6-378" fmla="*/ 2249789 h 2912664"/>
              <a:gd name="connsiteX7-379" fmla="*/ 1535243 w 2145453"/>
              <a:gd name="connsiteY7-380" fmla="*/ 2912664 h 2912664"/>
              <a:gd name="connsiteX8-381" fmla="*/ 1136947 w 2145453"/>
              <a:gd name="connsiteY8-382" fmla="*/ 2468062 h 2912664"/>
              <a:gd name="connsiteX9-383" fmla="*/ 530391 w 2145453"/>
              <a:gd name="connsiteY9-384" fmla="*/ 2073665 h 2912664"/>
              <a:gd name="connsiteX10-385" fmla="*/ 0 w 2145453"/>
              <a:gd name="connsiteY10-386" fmla="*/ 1326467 h 2912664"/>
              <a:gd name="connsiteX11-387" fmla="*/ 679880 w 2145453"/>
              <a:gd name="connsiteY11-388" fmla="*/ 1646872 h 2912664"/>
              <a:gd name="connsiteX12-389" fmla="*/ 628635 w 2145453"/>
              <a:gd name="connsiteY12-390" fmla="*/ 141231 h 2912664"/>
              <a:gd name="connsiteX13-391" fmla="*/ 670001 w 2145453"/>
              <a:gd name="connsiteY13-392" fmla="*/ 41365 h 2912664"/>
              <a:gd name="connsiteX0-393" fmla="*/ 670001 w 2145453"/>
              <a:gd name="connsiteY0-394" fmla="*/ 41365 h 2912664"/>
              <a:gd name="connsiteX1-395" fmla="*/ 769866 w 2145453"/>
              <a:gd name="connsiteY1-396" fmla="*/ 0 h 2912664"/>
              <a:gd name="connsiteX2-397" fmla="*/ 911097 w 2145453"/>
              <a:gd name="connsiteY2-398" fmla="*/ 141231 h 2912664"/>
              <a:gd name="connsiteX3-399" fmla="*/ 979523 w 2145453"/>
              <a:gd name="connsiteY3-400" fmla="*/ 863751 h 2912664"/>
              <a:gd name="connsiteX4-401" fmla="*/ 1578849 w 2145453"/>
              <a:gd name="connsiteY4-402" fmla="*/ 851069 h 2912664"/>
              <a:gd name="connsiteX5-403" fmla="*/ 1848308 w 2145453"/>
              <a:gd name="connsiteY5-404" fmla="*/ 1898342 h 2912664"/>
              <a:gd name="connsiteX6-405" fmla="*/ 2145453 w 2145453"/>
              <a:gd name="connsiteY6-406" fmla="*/ 2249789 h 2912664"/>
              <a:gd name="connsiteX7-407" fmla="*/ 1535243 w 2145453"/>
              <a:gd name="connsiteY7-408" fmla="*/ 2912664 h 2912664"/>
              <a:gd name="connsiteX8-409" fmla="*/ 1136947 w 2145453"/>
              <a:gd name="connsiteY8-410" fmla="*/ 2468062 h 2912664"/>
              <a:gd name="connsiteX9-411" fmla="*/ 530391 w 2145453"/>
              <a:gd name="connsiteY9-412" fmla="*/ 2073665 h 2912664"/>
              <a:gd name="connsiteX10-413" fmla="*/ 0 w 2145453"/>
              <a:gd name="connsiteY10-414" fmla="*/ 1326467 h 2912664"/>
              <a:gd name="connsiteX11-415" fmla="*/ 710556 w 2145453"/>
              <a:gd name="connsiteY11-416" fmla="*/ 1634217 h 2912664"/>
              <a:gd name="connsiteX12-417" fmla="*/ 628635 w 2145453"/>
              <a:gd name="connsiteY12-418" fmla="*/ 141231 h 2912664"/>
              <a:gd name="connsiteX13-419" fmla="*/ 670001 w 2145453"/>
              <a:gd name="connsiteY13-420" fmla="*/ 41365 h 2912664"/>
              <a:gd name="connsiteX0-421" fmla="*/ 733305 w 2208757"/>
              <a:gd name="connsiteY0-422" fmla="*/ 41365 h 2912664"/>
              <a:gd name="connsiteX1-423" fmla="*/ 833170 w 2208757"/>
              <a:gd name="connsiteY1-424" fmla="*/ 0 h 2912664"/>
              <a:gd name="connsiteX2-425" fmla="*/ 974401 w 2208757"/>
              <a:gd name="connsiteY2-426" fmla="*/ 141231 h 2912664"/>
              <a:gd name="connsiteX3-427" fmla="*/ 1042827 w 2208757"/>
              <a:gd name="connsiteY3-428" fmla="*/ 863751 h 2912664"/>
              <a:gd name="connsiteX4-429" fmla="*/ 1642153 w 2208757"/>
              <a:gd name="connsiteY4-430" fmla="*/ 851069 h 2912664"/>
              <a:gd name="connsiteX5-431" fmla="*/ 1911612 w 2208757"/>
              <a:gd name="connsiteY5-432" fmla="*/ 1898342 h 2912664"/>
              <a:gd name="connsiteX6-433" fmla="*/ 2208757 w 2208757"/>
              <a:gd name="connsiteY6-434" fmla="*/ 2249789 h 2912664"/>
              <a:gd name="connsiteX7-435" fmla="*/ 1598547 w 2208757"/>
              <a:gd name="connsiteY7-436" fmla="*/ 2912664 h 2912664"/>
              <a:gd name="connsiteX8-437" fmla="*/ 1200251 w 2208757"/>
              <a:gd name="connsiteY8-438" fmla="*/ 2468062 h 2912664"/>
              <a:gd name="connsiteX9-439" fmla="*/ 593695 w 2208757"/>
              <a:gd name="connsiteY9-440" fmla="*/ 2073665 h 2912664"/>
              <a:gd name="connsiteX10-441" fmla="*/ 0 w 2208757"/>
              <a:gd name="connsiteY10-442" fmla="*/ 1399250 h 2912664"/>
              <a:gd name="connsiteX11-443" fmla="*/ 773860 w 2208757"/>
              <a:gd name="connsiteY11-444" fmla="*/ 1634217 h 2912664"/>
              <a:gd name="connsiteX12-445" fmla="*/ 691939 w 2208757"/>
              <a:gd name="connsiteY12-446" fmla="*/ 141231 h 2912664"/>
              <a:gd name="connsiteX13-447" fmla="*/ 733305 w 2208757"/>
              <a:gd name="connsiteY13-448" fmla="*/ 41365 h 2912664"/>
              <a:gd name="connsiteX0-449" fmla="*/ 787104 w 2262556"/>
              <a:gd name="connsiteY0-450" fmla="*/ 41365 h 2912664"/>
              <a:gd name="connsiteX1-451" fmla="*/ 886969 w 2262556"/>
              <a:gd name="connsiteY1-452" fmla="*/ 0 h 2912664"/>
              <a:gd name="connsiteX2-453" fmla="*/ 1028200 w 2262556"/>
              <a:gd name="connsiteY2-454" fmla="*/ 141231 h 2912664"/>
              <a:gd name="connsiteX3-455" fmla="*/ 1096626 w 2262556"/>
              <a:gd name="connsiteY3-456" fmla="*/ 863751 h 2912664"/>
              <a:gd name="connsiteX4-457" fmla="*/ 1695952 w 2262556"/>
              <a:gd name="connsiteY4-458" fmla="*/ 851069 h 2912664"/>
              <a:gd name="connsiteX5-459" fmla="*/ 1965411 w 2262556"/>
              <a:gd name="connsiteY5-460" fmla="*/ 1898342 h 2912664"/>
              <a:gd name="connsiteX6-461" fmla="*/ 2262556 w 2262556"/>
              <a:gd name="connsiteY6-462" fmla="*/ 2249789 h 2912664"/>
              <a:gd name="connsiteX7-463" fmla="*/ 1652346 w 2262556"/>
              <a:gd name="connsiteY7-464" fmla="*/ 2912664 h 2912664"/>
              <a:gd name="connsiteX8-465" fmla="*/ 1254050 w 2262556"/>
              <a:gd name="connsiteY8-466" fmla="*/ 2468062 h 2912664"/>
              <a:gd name="connsiteX9-467" fmla="*/ 647494 w 2262556"/>
              <a:gd name="connsiteY9-468" fmla="*/ 2073665 h 2912664"/>
              <a:gd name="connsiteX10-469" fmla="*/ 0 w 2262556"/>
              <a:gd name="connsiteY10-470" fmla="*/ 1381959 h 2912664"/>
              <a:gd name="connsiteX11-471" fmla="*/ 827659 w 2262556"/>
              <a:gd name="connsiteY11-472" fmla="*/ 1634217 h 2912664"/>
              <a:gd name="connsiteX12-473" fmla="*/ 745738 w 2262556"/>
              <a:gd name="connsiteY12-474" fmla="*/ 141231 h 2912664"/>
              <a:gd name="connsiteX13-475" fmla="*/ 787104 w 2262556"/>
              <a:gd name="connsiteY13-476" fmla="*/ 41365 h 2912664"/>
              <a:gd name="connsiteX0-477" fmla="*/ 787104 w 2262556"/>
              <a:gd name="connsiteY0-478" fmla="*/ 41365 h 2912664"/>
              <a:gd name="connsiteX1-479" fmla="*/ 886969 w 2262556"/>
              <a:gd name="connsiteY1-480" fmla="*/ 0 h 2912664"/>
              <a:gd name="connsiteX2-481" fmla="*/ 1028200 w 2262556"/>
              <a:gd name="connsiteY2-482" fmla="*/ 141231 h 2912664"/>
              <a:gd name="connsiteX3-483" fmla="*/ 1096626 w 2262556"/>
              <a:gd name="connsiteY3-484" fmla="*/ 863751 h 2912664"/>
              <a:gd name="connsiteX4-485" fmla="*/ 1695952 w 2262556"/>
              <a:gd name="connsiteY4-486" fmla="*/ 851069 h 2912664"/>
              <a:gd name="connsiteX5-487" fmla="*/ 1965411 w 2262556"/>
              <a:gd name="connsiteY5-488" fmla="*/ 1898342 h 2912664"/>
              <a:gd name="connsiteX6-489" fmla="*/ 2262556 w 2262556"/>
              <a:gd name="connsiteY6-490" fmla="*/ 2249789 h 2912664"/>
              <a:gd name="connsiteX7-491" fmla="*/ 1652346 w 2262556"/>
              <a:gd name="connsiteY7-492" fmla="*/ 2912664 h 2912664"/>
              <a:gd name="connsiteX8-493" fmla="*/ 1254050 w 2262556"/>
              <a:gd name="connsiteY8-494" fmla="*/ 2468062 h 2912664"/>
              <a:gd name="connsiteX9-495" fmla="*/ 647494 w 2262556"/>
              <a:gd name="connsiteY9-496" fmla="*/ 2073665 h 2912664"/>
              <a:gd name="connsiteX10-497" fmla="*/ 0 w 2262556"/>
              <a:gd name="connsiteY10-498" fmla="*/ 1381959 h 2912664"/>
              <a:gd name="connsiteX11-499" fmla="*/ 827659 w 2262556"/>
              <a:gd name="connsiteY11-500" fmla="*/ 1634217 h 2912664"/>
              <a:gd name="connsiteX12-501" fmla="*/ 745738 w 2262556"/>
              <a:gd name="connsiteY12-502" fmla="*/ 141231 h 2912664"/>
              <a:gd name="connsiteX13-503" fmla="*/ 787104 w 2262556"/>
              <a:gd name="connsiteY13-504" fmla="*/ 41365 h 2912664"/>
              <a:gd name="connsiteX0-505" fmla="*/ 787104 w 2262556"/>
              <a:gd name="connsiteY0-506" fmla="*/ 41365 h 2912664"/>
              <a:gd name="connsiteX1-507" fmla="*/ 886969 w 2262556"/>
              <a:gd name="connsiteY1-508" fmla="*/ 0 h 2912664"/>
              <a:gd name="connsiteX2-509" fmla="*/ 1028200 w 2262556"/>
              <a:gd name="connsiteY2-510" fmla="*/ 141231 h 2912664"/>
              <a:gd name="connsiteX3-511" fmla="*/ 1096626 w 2262556"/>
              <a:gd name="connsiteY3-512" fmla="*/ 863751 h 2912664"/>
              <a:gd name="connsiteX4-513" fmla="*/ 1695952 w 2262556"/>
              <a:gd name="connsiteY4-514" fmla="*/ 851069 h 2912664"/>
              <a:gd name="connsiteX5-515" fmla="*/ 1965411 w 2262556"/>
              <a:gd name="connsiteY5-516" fmla="*/ 1898342 h 2912664"/>
              <a:gd name="connsiteX6-517" fmla="*/ 2262556 w 2262556"/>
              <a:gd name="connsiteY6-518" fmla="*/ 2249789 h 2912664"/>
              <a:gd name="connsiteX7-519" fmla="*/ 1652346 w 2262556"/>
              <a:gd name="connsiteY7-520" fmla="*/ 2912664 h 2912664"/>
              <a:gd name="connsiteX8-521" fmla="*/ 1254050 w 2262556"/>
              <a:gd name="connsiteY8-522" fmla="*/ 2468062 h 2912664"/>
              <a:gd name="connsiteX9-523" fmla="*/ 647494 w 2262556"/>
              <a:gd name="connsiteY9-524" fmla="*/ 2073665 h 2912664"/>
              <a:gd name="connsiteX10-525" fmla="*/ 0 w 2262556"/>
              <a:gd name="connsiteY10-526" fmla="*/ 1381959 h 2912664"/>
              <a:gd name="connsiteX11-527" fmla="*/ 827659 w 2262556"/>
              <a:gd name="connsiteY11-528" fmla="*/ 1634217 h 2912664"/>
              <a:gd name="connsiteX12-529" fmla="*/ 745738 w 2262556"/>
              <a:gd name="connsiteY12-530" fmla="*/ 141231 h 2912664"/>
              <a:gd name="connsiteX13-531" fmla="*/ 787104 w 2262556"/>
              <a:gd name="connsiteY13-532" fmla="*/ 41365 h 2912664"/>
              <a:gd name="connsiteX0-533" fmla="*/ 787104 w 2262556"/>
              <a:gd name="connsiteY0-534" fmla="*/ 41365 h 3204020"/>
              <a:gd name="connsiteX1-535" fmla="*/ 886969 w 2262556"/>
              <a:gd name="connsiteY1-536" fmla="*/ 0 h 3204020"/>
              <a:gd name="connsiteX2-537" fmla="*/ 1028200 w 2262556"/>
              <a:gd name="connsiteY2-538" fmla="*/ 141231 h 3204020"/>
              <a:gd name="connsiteX3-539" fmla="*/ 1096626 w 2262556"/>
              <a:gd name="connsiteY3-540" fmla="*/ 863751 h 3204020"/>
              <a:gd name="connsiteX4-541" fmla="*/ 1695952 w 2262556"/>
              <a:gd name="connsiteY4-542" fmla="*/ 851069 h 3204020"/>
              <a:gd name="connsiteX5-543" fmla="*/ 1965411 w 2262556"/>
              <a:gd name="connsiteY5-544" fmla="*/ 1898342 h 3204020"/>
              <a:gd name="connsiteX6-545" fmla="*/ 2262556 w 2262556"/>
              <a:gd name="connsiteY6-546" fmla="*/ 2249789 h 3204020"/>
              <a:gd name="connsiteX7-547" fmla="*/ 1875442 w 2262556"/>
              <a:gd name="connsiteY7-548" fmla="*/ 3204020 h 3204020"/>
              <a:gd name="connsiteX8-549" fmla="*/ 1254050 w 2262556"/>
              <a:gd name="connsiteY8-550" fmla="*/ 2468062 h 3204020"/>
              <a:gd name="connsiteX9-551" fmla="*/ 647494 w 2262556"/>
              <a:gd name="connsiteY9-552" fmla="*/ 2073665 h 3204020"/>
              <a:gd name="connsiteX10-553" fmla="*/ 0 w 2262556"/>
              <a:gd name="connsiteY10-554" fmla="*/ 1381959 h 3204020"/>
              <a:gd name="connsiteX11-555" fmla="*/ 827659 w 2262556"/>
              <a:gd name="connsiteY11-556" fmla="*/ 1634217 h 3204020"/>
              <a:gd name="connsiteX12-557" fmla="*/ 745738 w 2262556"/>
              <a:gd name="connsiteY12-558" fmla="*/ 141231 h 3204020"/>
              <a:gd name="connsiteX13-559" fmla="*/ 787104 w 2262556"/>
              <a:gd name="connsiteY13-560" fmla="*/ 41365 h 3204020"/>
              <a:gd name="connsiteX0-561" fmla="*/ 787104 w 2616797"/>
              <a:gd name="connsiteY0-562" fmla="*/ 41365 h 3204020"/>
              <a:gd name="connsiteX1-563" fmla="*/ 886969 w 2616797"/>
              <a:gd name="connsiteY1-564" fmla="*/ 0 h 3204020"/>
              <a:gd name="connsiteX2-565" fmla="*/ 1028200 w 2616797"/>
              <a:gd name="connsiteY2-566" fmla="*/ 141231 h 3204020"/>
              <a:gd name="connsiteX3-567" fmla="*/ 1096626 w 2616797"/>
              <a:gd name="connsiteY3-568" fmla="*/ 863751 h 3204020"/>
              <a:gd name="connsiteX4-569" fmla="*/ 1695952 w 2616797"/>
              <a:gd name="connsiteY4-570" fmla="*/ 851069 h 3204020"/>
              <a:gd name="connsiteX5-571" fmla="*/ 1965411 w 2616797"/>
              <a:gd name="connsiteY5-572" fmla="*/ 1898342 h 3204020"/>
              <a:gd name="connsiteX6-573" fmla="*/ 2616797 w 2616797"/>
              <a:gd name="connsiteY6-574" fmla="*/ 2518120 h 3204020"/>
              <a:gd name="connsiteX7-575" fmla="*/ 1875442 w 2616797"/>
              <a:gd name="connsiteY7-576" fmla="*/ 3204020 h 3204020"/>
              <a:gd name="connsiteX8-577" fmla="*/ 1254050 w 2616797"/>
              <a:gd name="connsiteY8-578" fmla="*/ 2468062 h 3204020"/>
              <a:gd name="connsiteX9-579" fmla="*/ 647494 w 2616797"/>
              <a:gd name="connsiteY9-580" fmla="*/ 2073665 h 3204020"/>
              <a:gd name="connsiteX10-581" fmla="*/ 0 w 2616797"/>
              <a:gd name="connsiteY10-582" fmla="*/ 1381959 h 3204020"/>
              <a:gd name="connsiteX11-583" fmla="*/ 827659 w 2616797"/>
              <a:gd name="connsiteY11-584" fmla="*/ 1634217 h 3204020"/>
              <a:gd name="connsiteX12-585" fmla="*/ 745738 w 2616797"/>
              <a:gd name="connsiteY12-586" fmla="*/ 141231 h 3204020"/>
              <a:gd name="connsiteX13-587" fmla="*/ 787104 w 2616797"/>
              <a:gd name="connsiteY13-588" fmla="*/ 41365 h 3204020"/>
              <a:gd name="connsiteX0-589" fmla="*/ 787104 w 2616797"/>
              <a:gd name="connsiteY0-590" fmla="*/ 41365 h 3204020"/>
              <a:gd name="connsiteX1-591" fmla="*/ 886969 w 2616797"/>
              <a:gd name="connsiteY1-592" fmla="*/ 0 h 3204020"/>
              <a:gd name="connsiteX2-593" fmla="*/ 1028200 w 2616797"/>
              <a:gd name="connsiteY2-594" fmla="*/ 141231 h 3204020"/>
              <a:gd name="connsiteX3-595" fmla="*/ 1096626 w 2616797"/>
              <a:gd name="connsiteY3-596" fmla="*/ 863751 h 3204020"/>
              <a:gd name="connsiteX4-597" fmla="*/ 1695952 w 2616797"/>
              <a:gd name="connsiteY4-598" fmla="*/ 851069 h 3204020"/>
              <a:gd name="connsiteX5-599" fmla="*/ 1965411 w 2616797"/>
              <a:gd name="connsiteY5-600" fmla="*/ 1898342 h 3204020"/>
              <a:gd name="connsiteX6-601" fmla="*/ 2616797 w 2616797"/>
              <a:gd name="connsiteY6-602" fmla="*/ 2518120 h 3204020"/>
              <a:gd name="connsiteX7-603" fmla="*/ 1875442 w 2616797"/>
              <a:gd name="connsiteY7-604" fmla="*/ 3204020 h 3204020"/>
              <a:gd name="connsiteX8-605" fmla="*/ 1254050 w 2616797"/>
              <a:gd name="connsiteY8-606" fmla="*/ 2468062 h 3204020"/>
              <a:gd name="connsiteX9-607" fmla="*/ 647494 w 2616797"/>
              <a:gd name="connsiteY9-608" fmla="*/ 2073665 h 3204020"/>
              <a:gd name="connsiteX10-609" fmla="*/ 0 w 2616797"/>
              <a:gd name="connsiteY10-610" fmla="*/ 1381959 h 3204020"/>
              <a:gd name="connsiteX11-611" fmla="*/ 827659 w 2616797"/>
              <a:gd name="connsiteY11-612" fmla="*/ 1634217 h 3204020"/>
              <a:gd name="connsiteX12-613" fmla="*/ 745738 w 2616797"/>
              <a:gd name="connsiteY12-614" fmla="*/ 141231 h 3204020"/>
              <a:gd name="connsiteX13-615" fmla="*/ 787104 w 2616797"/>
              <a:gd name="connsiteY13-616" fmla="*/ 41365 h 3204020"/>
              <a:gd name="connsiteX0-617" fmla="*/ 787104 w 2635848"/>
              <a:gd name="connsiteY0-618" fmla="*/ 41365 h 3204020"/>
              <a:gd name="connsiteX1-619" fmla="*/ 886969 w 2635848"/>
              <a:gd name="connsiteY1-620" fmla="*/ 0 h 3204020"/>
              <a:gd name="connsiteX2-621" fmla="*/ 1028200 w 2635848"/>
              <a:gd name="connsiteY2-622" fmla="*/ 141231 h 3204020"/>
              <a:gd name="connsiteX3-623" fmla="*/ 1096626 w 2635848"/>
              <a:gd name="connsiteY3-624" fmla="*/ 863751 h 3204020"/>
              <a:gd name="connsiteX4-625" fmla="*/ 1695952 w 2635848"/>
              <a:gd name="connsiteY4-626" fmla="*/ 851069 h 3204020"/>
              <a:gd name="connsiteX5-627" fmla="*/ 1965411 w 2635848"/>
              <a:gd name="connsiteY5-628" fmla="*/ 1898342 h 3204020"/>
              <a:gd name="connsiteX6-629" fmla="*/ 2635848 w 2635848"/>
              <a:gd name="connsiteY6-630" fmla="*/ 2523197 h 3204020"/>
              <a:gd name="connsiteX7-631" fmla="*/ 1875442 w 2635848"/>
              <a:gd name="connsiteY7-632" fmla="*/ 3204020 h 3204020"/>
              <a:gd name="connsiteX8-633" fmla="*/ 1254050 w 2635848"/>
              <a:gd name="connsiteY8-634" fmla="*/ 2468062 h 3204020"/>
              <a:gd name="connsiteX9-635" fmla="*/ 647494 w 2635848"/>
              <a:gd name="connsiteY9-636" fmla="*/ 2073665 h 3204020"/>
              <a:gd name="connsiteX10-637" fmla="*/ 0 w 2635848"/>
              <a:gd name="connsiteY10-638" fmla="*/ 1381959 h 3204020"/>
              <a:gd name="connsiteX11-639" fmla="*/ 827659 w 2635848"/>
              <a:gd name="connsiteY11-640" fmla="*/ 1634217 h 3204020"/>
              <a:gd name="connsiteX12-641" fmla="*/ 745738 w 2635848"/>
              <a:gd name="connsiteY12-642" fmla="*/ 141231 h 3204020"/>
              <a:gd name="connsiteX13-643" fmla="*/ 787104 w 2635848"/>
              <a:gd name="connsiteY13-644" fmla="*/ 41365 h 3204020"/>
              <a:gd name="connsiteX0-645" fmla="*/ 787104 w 2651771"/>
              <a:gd name="connsiteY0-646" fmla="*/ 41365 h 3204020"/>
              <a:gd name="connsiteX1-647" fmla="*/ 886969 w 2651771"/>
              <a:gd name="connsiteY1-648" fmla="*/ 0 h 3204020"/>
              <a:gd name="connsiteX2-649" fmla="*/ 1028200 w 2651771"/>
              <a:gd name="connsiteY2-650" fmla="*/ 141231 h 3204020"/>
              <a:gd name="connsiteX3-651" fmla="*/ 1096626 w 2651771"/>
              <a:gd name="connsiteY3-652" fmla="*/ 863751 h 3204020"/>
              <a:gd name="connsiteX4-653" fmla="*/ 1695952 w 2651771"/>
              <a:gd name="connsiteY4-654" fmla="*/ 851069 h 3204020"/>
              <a:gd name="connsiteX5-655" fmla="*/ 1965411 w 2651771"/>
              <a:gd name="connsiteY5-656" fmla="*/ 1898342 h 3204020"/>
              <a:gd name="connsiteX6-657" fmla="*/ 2651771 w 2651771"/>
              <a:gd name="connsiteY6-658" fmla="*/ 2516454 h 3204020"/>
              <a:gd name="connsiteX7-659" fmla="*/ 1875442 w 2651771"/>
              <a:gd name="connsiteY7-660" fmla="*/ 3204020 h 3204020"/>
              <a:gd name="connsiteX8-661" fmla="*/ 1254050 w 2651771"/>
              <a:gd name="connsiteY8-662" fmla="*/ 2468062 h 3204020"/>
              <a:gd name="connsiteX9-663" fmla="*/ 647494 w 2651771"/>
              <a:gd name="connsiteY9-664" fmla="*/ 2073665 h 3204020"/>
              <a:gd name="connsiteX10-665" fmla="*/ 0 w 2651771"/>
              <a:gd name="connsiteY10-666" fmla="*/ 1381959 h 3204020"/>
              <a:gd name="connsiteX11-667" fmla="*/ 827659 w 2651771"/>
              <a:gd name="connsiteY11-668" fmla="*/ 1634217 h 3204020"/>
              <a:gd name="connsiteX12-669" fmla="*/ 745738 w 2651771"/>
              <a:gd name="connsiteY12-670" fmla="*/ 141231 h 3204020"/>
              <a:gd name="connsiteX13-671" fmla="*/ 787104 w 2651771"/>
              <a:gd name="connsiteY13-672" fmla="*/ 41365 h 32040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2" name="Group 25"/>
          <p:cNvGrpSpPr/>
          <p:nvPr userDrawn="1"/>
        </p:nvGrpSpPr>
        <p:grpSpPr>
          <a:xfrm rot="20722853">
            <a:off x="1182415" y="1329448"/>
            <a:ext cx="1957012" cy="3534846"/>
            <a:chOff x="445712" y="1449040"/>
            <a:chExt cx="2113018" cy="3924176"/>
          </a:xfrm>
        </p:grpSpPr>
        <p:sp>
          <p:nvSpPr>
            <p:cNvPr id="22" name="Rounded Rectangle 17"/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Rectangle 19"/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4" name="Group 24"/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5" name="Oval 22"/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23"/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/>
          <p:cNvSpPr>
            <a:spLocks noGrp="1"/>
          </p:cNvSpPr>
          <p:nvPr>
            <p:ph type="pic" idx="1" hasCustomPrompt="1"/>
          </p:nvPr>
        </p:nvSpPr>
        <p:spPr>
          <a:xfrm rot="20700000">
            <a:off x="1270587" y="1627803"/>
            <a:ext cx="1786145" cy="2900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57051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4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14642" t="-15495" r="-1701" b="-5918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4" name="Group 25"/>
          <p:cNvGrpSpPr/>
          <p:nvPr userDrawn="1"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15" name="Rounded Rectangle 17"/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19"/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7" name="Group 24"/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8" name="Oval 22"/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23"/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3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/>
          <p:cNvSpPr>
            <a:spLocks noGrp="1"/>
          </p:cNvSpPr>
          <p:nvPr>
            <p:ph type="pic" sz="quarter" idx="10" hasCustomPrompt="1"/>
          </p:nvPr>
        </p:nvSpPr>
        <p:spPr>
          <a:xfrm>
            <a:off x="6205954" y="982983"/>
            <a:ext cx="5161209" cy="4892039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/>
          <p:cNvSpPr/>
          <p:nvPr userDrawn="1"/>
        </p:nvSpPr>
        <p:spPr>
          <a:xfrm rot="20425887">
            <a:off x="6167670" y="258386"/>
            <a:ext cx="398155" cy="34323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이등변 삼각형 3"/>
          <p:cNvSpPr/>
          <p:nvPr userDrawn="1"/>
        </p:nvSpPr>
        <p:spPr>
          <a:xfrm rot="1800000">
            <a:off x="6365534" y="1203768"/>
            <a:ext cx="514809" cy="44380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이등변 삼각형 12"/>
          <p:cNvSpPr/>
          <p:nvPr userDrawn="1"/>
        </p:nvSpPr>
        <p:spPr>
          <a:xfrm rot="2436550">
            <a:off x="7017240" y="1316154"/>
            <a:ext cx="456810" cy="39380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이등변 삼각형 16"/>
          <p:cNvSpPr/>
          <p:nvPr userDrawn="1"/>
        </p:nvSpPr>
        <p:spPr>
          <a:xfrm rot="890839">
            <a:off x="6648640" y="796620"/>
            <a:ext cx="392860" cy="338673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이등변 삼각형 17"/>
          <p:cNvSpPr/>
          <p:nvPr userDrawn="1"/>
        </p:nvSpPr>
        <p:spPr>
          <a:xfrm rot="10800000">
            <a:off x="6267966" y="873730"/>
            <a:ext cx="290770" cy="25066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/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/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/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/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/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4" name="자유형: 도형 23"/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/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/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/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/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/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Arc 3"/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Arc 4"/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5" Type="http://schemas.openxmlformats.org/officeDocument/2006/relationships/theme" Target="../theme/theme2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2.xml"/><Relationship Id="rId2" Type="http://schemas.openxmlformats.org/officeDocument/2006/relationships/slideLayout" Target="../slideLayouts/slideLayout4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ircle: Hollow 2"/>
          <p:cNvSpPr>
            <a:spLocks noChangeAspect="1"/>
          </p:cNvSpPr>
          <p:nvPr/>
        </p:nvSpPr>
        <p:spPr>
          <a:xfrm>
            <a:off x="7294876" y="1762753"/>
            <a:ext cx="3657600" cy="3657600"/>
          </a:xfrm>
          <a:prstGeom prst="donut">
            <a:avLst>
              <a:gd name="adj" fmla="val 18423"/>
            </a:avLst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8209276" y="2677153"/>
            <a:ext cx="1828800" cy="1828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5237476" y="-294647"/>
            <a:ext cx="7772400" cy="7772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6609076" y="1076953"/>
            <a:ext cx="5029200" cy="5029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5923276" y="391153"/>
            <a:ext cx="6400800" cy="6400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/>
          <p:cNvSpPr/>
          <p:nvPr/>
        </p:nvSpPr>
        <p:spPr>
          <a:xfrm>
            <a:off x="9054271" y="2602894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val 8"/>
          <p:cNvSpPr/>
          <p:nvPr/>
        </p:nvSpPr>
        <p:spPr>
          <a:xfrm>
            <a:off x="9823892" y="3963687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/>
          <p:cNvSpPr/>
          <p:nvPr/>
        </p:nvSpPr>
        <p:spPr>
          <a:xfrm>
            <a:off x="8237564" y="3963687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/>
          <p:cNvSpPr/>
          <p:nvPr/>
        </p:nvSpPr>
        <p:spPr>
          <a:xfrm>
            <a:off x="9823892" y="3091678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/>
          <p:cNvSpPr/>
          <p:nvPr/>
        </p:nvSpPr>
        <p:spPr>
          <a:xfrm>
            <a:off x="8237564" y="3091678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/>
          <p:cNvSpPr/>
          <p:nvPr/>
        </p:nvSpPr>
        <p:spPr>
          <a:xfrm>
            <a:off x="9054271" y="4411540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/>
          <p:cNvSpPr/>
          <p:nvPr/>
        </p:nvSpPr>
        <p:spPr>
          <a:xfrm>
            <a:off x="8694435" y="486842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Oval 14"/>
          <p:cNvSpPr/>
          <p:nvPr/>
        </p:nvSpPr>
        <p:spPr>
          <a:xfrm>
            <a:off x="7199204" y="254804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Oval 15"/>
          <p:cNvSpPr/>
          <p:nvPr/>
        </p:nvSpPr>
        <p:spPr>
          <a:xfrm>
            <a:off x="10193585" y="383554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16"/>
          <p:cNvSpPr/>
          <p:nvPr/>
        </p:nvSpPr>
        <p:spPr>
          <a:xfrm>
            <a:off x="8694435" y="1555572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/>
          <p:cNvSpPr/>
          <p:nvPr/>
        </p:nvSpPr>
        <p:spPr>
          <a:xfrm>
            <a:off x="7199204" y="3835547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/>
          <p:cNvSpPr/>
          <p:nvPr/>
        </p:nvSpPr>
        <p:spPr>
          <a:xfrm>
            <a:off x="10193585" y="254804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ectangle 85"/>
          <p:cNvSpPr/>
          <p:nvPr/>
        </p:nvSpPr>
        <p:spPr>
          <a:xfrm>
            <a:off x="412750" y="2602865"/>
            <a:ext cx="3714750" cy="88519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9" name="TextBox 88"/>
          <p:cNvSpPr txBox="1"/>
          <p:nvPr/>
        </p:nvSpPr>
        <p:spPr>
          <a:xfrm>
            <a:off x="412750" y="2630170"/>
            <a:ext cx="4223385" cy="8299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u-HU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Sapification</a:t>
            </a:r>
            <a:endParaRPr lang="hu-HU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12750" y="4411345"/>
            <a:ext cx="5657215" cy="21837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u-H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Fejér Norbert</a:t>
            </a:r>
            <a:endParaRPr lang="hu-HU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r>
              <a:rPr lang="hu-HU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Elekes Attila</a:t>
            </a:r>
            <a:endParaRPr lang="hu-HU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endParaRPr lang="hu-HU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r>
              <a:rPr lang="hu-H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Számítástechnika III. A</a:t>
            </a:r>
            <a:endParaRPr lang="hu-HU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18" name="Freeform: Shape 117"/>
          <p:cNvSpPr/>
          <p:nvPr/>
        </p:nvSpPr>
        <p:spPr>
          <a:xfrm>
            <a:off x="7411026" y="2790224"/>
            <a:ext cx="425424" cy="359523"/>
          </a:xfrm>
          <a:custGeom>
            <a:avLst/>
            <a:gdLst>
              <a:gd name="connsiteX0" fmla="*/ 412671 w 566738"/>
              <a:gd name="connsiteY0" fmla="*/ 659 h 478946"/>
              <a:gd name="connsiteX1" fmla="*/ 473393 w 566738"/>
              <a:gd name="connsiteY1" fmla="*/ 26615 h 478946"/>
              <a:gd name="connsiteX2" fmla="*/ 512445 w 566738"/>
              <a:gd name="connsiteY2" fmla="*/ 33282 h 478946"/>
              <a:gd name="connsiteX3" fmla="*/ 559118 w 566738"/>
              <a:gd name="connsiteY3" fmla="*/ 16137 h 478946"/>
              <a:gd name="connsiteX4" fmla="*/ 509588 w 566738"/>
              <a:gd name="connsiteY4" fmla="*/ 74240 h 478946"/>
              <a:gd name="connsiteX5" fmla="*/ 566738 w 566738"/>
              <a:gd name="connsiteY5" fmla="*/ 66620 h 478946"/>
              <a:gd name="connsiteX6" fmla="*/ 551498 w 566738"/>
              <a:gd name="connsiteY6" fmla="*/ 88527 h 478946"/>
              <a:gd name="connsiteX7" fmla="*/ 514350 w 566738"/>
              <a:gd name="connsiteY7" fmla="*/ 170442 h 478946"/>
              <a:gd name="connsiteX8" fmla="*/ 416243 w 566738"/>
              <a:gd name="connsiteY8" fmla="*/ 380945 h 478946"/>
              <a:gd name="connsiteX9" fmla="*/ 0 w 566738"/>
              <a:gd name="connsiteY9" fmla="*/ 433332 h 478946"/>
              <a:gd name="connsiteX10" fmla="*/ 164783 w 566738"/>
              <a:gd name="connsiteY10" fmla="*/ 380945 h 478946"/>
              <a:gd name="connsiteX11" fmla="*/ 137161 w 566738"/>
              <a:gd name="connsiteY11" fmla="*/ 370467 h 478946"/>
              <a:gd name="connsiteX12" fmla="*/ 63818 w 566738"/>
              <a:gd name="connsiteY12" fmla="*/ 312365 h 478946"/>
              <a:gd name="connsiteX13" fmla="*/ 73343 w 566738"/>
              <a:gd name="connsiteY13" fmla="*/ 296172 h 478946"/>
              <a:gd name="connsiteX14" fmla="*/ 100965 w 566738"/>
              <a:gd name="connsiteY14" fmla="*/ 290457 h 478946"/>
              <a:gd name="connsiteX15" fmla="*/ 80963 w 566738"/>
              <a:gd name="connsiteY15" fmla="*/ 278075 h 478946"/>
              <a:gd name="connsiteX16" fmla="*/ 15240 w 566738"/>
              <a:gd name="connsiteY16" fmla="*/ 190445 h 478946"/>
              <a:gd name="connsiteX17" fmla="*/ 27623 w 566738"/>
              <a:gd name="connsiteY17" fmla="*/ 179015 h 478946"/>
              <a:gd name="connsiteX18" fmla="*/ 61913 w 566738"/>
              <a:gd name="connsiteY18" fmla="*/ 182825 h 478946"/>
              <a:gd name="connsiteX19" fmla="*/ 49531 w 566738"/>
              <a:gd name="connsiteY19" fmla="*/ 166632 h 478946"/>
              <a:gd name="connsiteX20" fmla="*/ 19050 w 566738"/>
              <a:gd name="connsiteY20" fmla="*/ 49475 h 478946"/>
              <a:gd name="connsiteX21" fmla="*/ 44768 w 566738"/>
              <a:gd name="connsiteY21" fmla="*/ 41855 h 478946"/>
              <a:gd name="connsiteX22" fmla="*/ 238125 w 566738"/>
              <a:gd name="connsiteY22" fmla="*/ 145677 h 478946"/>
              <a:gd name="connsiteX23" fmla="*/ 249556 w 566738"/>
              <a:gd name="connsiteY23" fmla="*/ 147582 h 478946"/>
              <a:gd name="connsiteX24" fmla="*/ 280988 w 566738"/>
              <a:gd name="connsiteY24" fmla="*/ 120912 h 478946"/>
              <a:gd name="connsiteX25" fmla="*/ 347663 w 566738"/>
              <a:gd name="connsiteY25" fmla="*/ 13280 h 478946"/>
              <a:gd name="connsiteX26" fmla="*/ 412671 w 566738"/>
              <a:gd name="connsiteY26" fmla="*/ 659 h 478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66738" h="478946">
                <a:moveTo>
                  <a:pt x="412671" y="659"/>
                </a:moveTo>
                <a:cubicBezTo>
                  <a:pt x="433626" y="3040"/>
                  <a:pt x="453867" y="11851"/>
                  <a:pt x="473393" y="26615"/>
                </a:cubicBezTo>
                <a:cubicBezTo>
                  <a:pt x="486728" y="37092"/>
                  <a:pt x="498158" y="38997"/>
                  <a:pt x="512445" y="33282"/>
                </a:cubicBezTo>
                <a:cubicBezTo>
                  <a:pt x="526733" y="27567"/>
                  <a:pt x="541020" y="22805"/>
                  <a:pt x="559118" y="16137"/>
                </a:cubicBezTo>
                <a:cubicBezTo>
                  <a:pt x="548640" y="40902"/>
                  <a:pt x="532448" y="57095"/>
                  <a:pt x="509588" y="74240"/>
                </a:cubicBezTo>
                <a:cubicBezTo>
                  <a:pt x="533400" y="79002"/>
                  <a:pt x="548640" y="67572"/>
                  <a:pt x="566738" y="66620"/>
                </a:cubicBezTo>
                <a:cubicBezTo>
                  <a:pt x="564833" y="77097"/>
                  <a:pt x="558165" y="84717"/>
                  <a:pt x="551498" y="88527"/>
                </a:cubicBezTo>
                <a:cubicBezTo>
                  <a:pt x="520065" y="107577"/>
                  <a:pt x="517208" y="138057"/>
                  <a:pt x="514350" y="170442"/>
                </a:cubicBezTo>
                <a:cubicBezTo>
                  <a:pt x="506731" y="252357"/>
                  <a:pt x="472440" y="321890"/>
                  <a:pt x="416243" y="380945"/>
                </a:cubicBezTo>
                <a:cubicBezTo>
                  <a:pt x="313373" y="487625"/>
                  <a:pt x="134303" y="510485"/>
                  <a:pt x="0" y="433332"/>
                </a:cubicBezTo>
                <a:cubicBezTo>
                  <a:pt x="61913" y="432380"/>
                  <a:pt x="117158" y="419045"/>
                  <a:pt x="164783" y="380945"/>
                </a:cubicBezTo>
                <a:cubicBezTo>
                  <a:pt x="156211" y="371420"/>
                  <a:pt x="145733" y="373325"/>
                  <a:pt x="137161" y="370467"/>
                </a:cubicBezTo>
                <a:cubicBezTo>
                  <a:pt x="104775" y="360942"/>
                  <a:pt x="80011" y="341892"/>
                  <a:pt x="63818" y="312365"/>
                </a:cubicBezTo>
                <a:cubicBezTo>
                  <a:pt x="57150" y="300935"/>
                  <a:pt x="60008" y="296172"/>
                  <a:pt x="73343" y="296172"/>
                </a:cubicBezTo>
                <a:cubicBezTo>
                  <a:pt x="82868" y="296172"/>
                  <a:pt x="93345" y="299030"/>
                  <a:pt x="100965" y="290457"/>
                </a:cubicBezTo>
                <a:cubicBezTo>
                  <a:pt x="97156" y="281885"/>
                  <a:pt x="87631" y="281885"/>
                  <a:pt x="80963" y="278075"/>
                </a:cubicBezTo>
                <a:cubicBezTo>
                  <a:pt x="45720" y="259025"/>
                  <a:pt x="21908" y="231402"/>
                  <a:pt x="15240" y="190445"/>
                </a:cubicBezTo>
                <a:cubicBezTo>
                  <a:pt x="13336" y="179015"/>
                  <a:pt x="15240" y="175205"/>
                  <a:pt x="27623" y="179015"/>
                </a:cubicBezTo>
                <a:cubicBezTo>
                  <a:pt x="39053" y="181872"/>
                  <a:pt x="49531" y="186635"/>
                  <a:pt x="61913" y="182825"/>
                </a:cubicBezTo>
                <a:cubicBezTo>
                  <a:pt x="60961" y="173300"/>
                  <a:pt x="54293" y="171395"/>
                  <a:pt x="49531" y="166632"/>
                </a:cubicBezTo>
                <a:cubicBezTo>
                  <a:pt x="17145" y="133295"/>
                  <a:pt x="8573" y="94242"/>
                  <a:pt x="19050" y="49475"/>
                </a:cubicBezTo>
                <a:cubicBezTo>
                  <a:pt x="24765" y="26615"/>
                  <a:pt x="28575" y="25662"/>
                  <a:pt x="44768" y="41855"/>
                </a:cubicBezTo>
                <a:cubicBezTo>
                  <a:pt x="98108" y="98052"/>
                  <a:pt x="162878" y="132342"/>
                  <a:pt x="238125" y="145677"/>
                </a:cubicBezTo>
                <a:cubicBezTo>
                  <a:pt x="241936" y="146630"/>
                  <a:pt x="245745" y="147582"/>
                  <a:pt x="249556" y="147582"/>
                </a:cubicBezTo>
                <a:cubicBezTo>
                  <a:pt x="280988" y="151392"/>
                  <a:pt x="280036" y="151392"/>
                  <a:pt x="280988" y="120912"/>
                </a:cubicBezTo>
                <a:cubicBezTo>
                  <a:pt x="281940" y="71382"/>
                  <a:pt x="302895" y="35187"/>
                  <a:pt x="347663" y="13280"/>
                </a:cubicBezTo>
                <a:cubicBezTo>
                  <a:pt x="370047" y="2326"/>
                  <a:pt x="391716" y="-1722"/>
                  <a:pt x="412671" y="65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/>
          <p:cNvSpPr/>
          <p:nvPr/>
        </p:nvSpPr>
        <p:spPr>
          <a:xfrm>
            <a:off x="10484071" y="2750288"/>
            <a:ext cx="311457" cy="395697"/>
          </a:xfrm>
          <a:custGeom>
            <a:avLst/>
            <a:gdLst>
              <a:gd name="connsiteX0" fmla="*/ 153351 w 311457"/>
              <a:gd name="connsiteY0" fmla="*/ 282 h 395697"/>
              <a:gd name="connsiteX1" fmla="*/ 310303 w 311457"/>
              <a:gd name="connsiteY1" fmla="*/ 151707 h 395697"/>
              <a:gd name="connsiteX2" fmla="*/ 200154 w 311457"/>
              <a:gd name="connsiteY2" fmla="*/ 295037 h 395697"/>
              <a:gd name="connsiteX3" fmla="*/ 141330 w 311457"/>
              <a:gd name="connsiteY3" fmla="*/ 255991 h 395697"/>
              <a:gd name="connsiteX4" fmla="*/ 69469 w 311457"/>
              <a:gd name="connsiteY4" fmla="*/ 395673 h 395697"/>
              <a:gd name="connsiteX5" fmla="*/ 100268 w 311457"/>
              <a:gd name="connsiteY5" fmla="*/ 192722 h 395697"/>
              <a:gd name="connsiteX6" fmla="*/ 102193 w 311457"/>
              <a:gd name="connsiteY6" fmla="*/ 126486 h 395697"/>
              <a:gd name="connsiteX7" fmla="*/ 145028 w 311457"/>
              <a:gd name="connsiteY7" fmla="*/ 98305 h 395697"/>
              <a:gd name="connsiteX8" fmla="*/ 173851 w 311457"/>
              <a:gd name="connsiteY8" fmla="*/ 142231 h 395697"/>
              <a:gd name="connsiteX9" fmla="*/ 159592 w 311457"/>
              <a:gd name="connsiteY9" fmla="*/ 203082 h 395697"/>
              <a:gd name="connsiteX10" fmla="*/ 215846 w 311457"/>
              <a:gd name="connsiteY10" fmla="*/ 230228 h 395697"/>
              <a:gd name="connsiteX11" fmla="*/ 258782 w 311457"/>
              <a:gd name="connsiteY11" fmla="*/ 149043 h 395697"/>
              <a:gd name="connsiteX12" fmla="*/ 184555 w 311457"/>
              <a:gd name="connsiteY12" fmla="*/ 55218 h 395697"/>
              <a:gd name="connsiteX13" fmla="*/ 55753 w 311457"/>
              <a:gd name="connsiteY13" fmla="*/ 126089 h 395697"/>
              <a:gd name="connsiteX14" fmla="*/ 67949 w 311457"/>
              <a:gd name="connsiteY14" fmla="*/ 176068 h 395697"/>
              <a:gd name="connsiteX15" fmla="*/ 40546 w 311457"/>
              <a:gd name="connsiteY15" fmla="*/ 229786 h 395697"/>
              <a:gd name="connsiteX16" fmla="*/ 527 w 311457"/>
              <a:gd name="connsiteY16" fmla="*/ 126385 h 395697"/>
              <a:gd name="connsiteX17" fmla="*/ 153351 w 311457"/>
              <a:gd name="connsiteY17" fmla="*/ 282 h 39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11457" h="395697">
                <a:moveTo>
                  <a:pt x="153351" y="282"/>
                </a:moveTo>
                <a:cubicBezTo>
                  <a:pt x="263046" y="-5175"/>
                  <a:pt x="320476" y="69400"/>
                  <a:pt x="310303" y="151707"/>
                </a:cubicBezTo>
                <a:cubicBezTo>
                  <a:pt x="299265" y="253233"/>
                  <a:pt x="247021" y="287979"/>
                  <a:pt x="200154" y="295037"/>
                </a:cubicBezTo>
                <a:cubicBezTo>
                  <a:pt x="168306" y="298657"/>
                  <a:pt x="154178" y="270288"/>
                  <a:pt x="141330" y="255991"/>
                </a:cubicBezTo>
                <a:cubicBezTo>
                  <a:pt x="120701" y="348650"/>
                  <a:pt x="81955" y="396940"/>
                  <a:pt x="69469" y="395673"/>
                </a:cubicBezTo>
                <a:cubicBezTo>
                  <a:pt x="53908" y="393139"/>
                  <a:pt x="68601" y="288638"/>
                  <a:pt x="100268" y="192722"/>
                </a:cubicBezTo>
                <a:cubicBezTo>
                  <a:pt x="105515" y="177521"/>
                  <a:pt x="90432" y="165577"/>
                  <a:pt x="102193" y="126486"/>
                </a:cubicBezTo>
                <a:cubicBezTo>
                  <a:pt x="107079" y="112913"/>
                  <a:pt x="123314" y="93962"/>
                  <a:pt x="145028" y="98305"/>
                </a:cubicBezTo>
                <a:cubicBezTo>
                  <a:pt x="167104" y="103553"/>
                  <a:pt x="181632" y="119610"/>
                  <a:pt x="173851" y="142231"/>
                </a:cubicBezTo>
                <a:cubicBezTo>
                  <a:pt x="167336" y="168472"/>
                  <a:pt x="165563" y="175756"/>
                  <a:pt x="159592" y="203082"/>
                </a:cubicBezTo>
                <a:cubicBezTo>
                  <a:pt x="156697" y="228057"/>
                  <a:pt x="181284" y="253031"/>
                  <a:pt x="215846" y="230228"/>
                </a:cubicBezTo>
                <a:cubicBezTo>
                  <a:pt x="245161" y="209054"/>
                  <a:pt x="257154" y="166959"/>
                  <a:pt x="258782" y="149043"/>
                </a:cubicBezTo>
                <a:cubicBezTo>
                  <a:pt x="259325" y="114658"/>
                  <a:pt x="246984" y="71687"/>
                  <a:pt x="184555" y="55218"/>
                </a:cubicBezTo>
                <a:cubicBezTo>
                  <a:pt x="119231" y="44903"/>
                  <a:pt x="68420" y="59310"/>
                  <a:pt x="55753" y="126089"/>
                </a:cubicBezTo>
                <a:cubicBezTo>
                  <a:pt x="58439" y="168653"/>
                  <a:pt x="54064" y="154396"/>
                  <a:pt x="67949" y="176068"/>
                </a:cubicBezTo>
                <a:cubicBezTo>
                  <a:pt x="59057" y="188607"/>
                  <a:pt x="48407" y="216731"/>
                  <a:pt x="40546" y="229786"/>
                </a:cubicBezTo>
                <a:cubicBezTo>
                  <a:pt x="10479" y="201302"/>
                  <a:pt x="-2911" y="171991"/>
                  <a:pt x="527" y="126385"/>
                </a:cubicBezTo>
                <a:cubicBezTo>
                  <a:pt x="5277" y="79728"/>
                  <a:pt x="54876" y="2055"/>
                  <a:pt x="153351" y="2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5" name="Freeform: Shape 124"/>
          <p:cNvSpPr/>
          <p:nvPr/>
        </p:nvSpPr>
        <p:spPr>
          <a:xfrm>
            <a:off x="10469253" y="4076497"/>
            <a:ext cx="371207" cy="349323"/>
          </a:xfrm>
          <a:custGeom>
            <a:avLst/>
            <a:gdLst>
              <a:gd name="connsiteX0" fmla="*/ 0 w 371207"/>
              <a:gd name="connsiteY0" fmla="*/ 113294 h 349323"/>
              <a:gd name="connsiteX1" fmla="*/ 86432 w 371207"/>
              <a:gd name="connsiteY1" fmla="*/ 113294 h 349323"/>
              <a:gd name="connsiteX2" fmla="*/ 86432 w 371207"/>
              <a:gd name="connsiteY2" fmla="*/ 349323 h 349323"/>
              <a:gd name="connsiteX3" fmla="*/ 0 w 371207"/>
              <a:gd name="connsiteY3" fmla="*/ 349323 h 349323"/>
              <a:gd name="connsiteX4" fmla="*/ 305290 w 371207"/>
              <a:gd name="connsiteY4" fmla="*/ 109069 h 349323"/>
              <a:gd name="connsiteX5" fmla="*/ 371190 w 371207"/>
              <a:gd name="connsiteY5" fmla="*/ 194118 h 349323"/>
              <a:gd name="connsiteX6" fmla="*/ 370266 w 371207"/>
              <a:gd name="connsiteY6" fmla="*/ 349323 h 349323"/>
              <a:gd name="connsiteX7" fmla="*/ 283834 w 371207"/>
              <a:gd name="connsiteY7" fmla="*/ 349323 h 349323"/>
              <a:gd name="connsiteX8" fmla="*/ 283064 w 371207"/>
              <a:gd name="connsiteY8" fmla="*/ 195466 h 349323"/>
              <a:gd name="connsiteX9" fmla="*/ 212715 w 371207"/>
              <a:gd name="connsiteY9" fmla="*/ 197651 h 349323"/>
              <a:gd name="connsiteX10" fmla="*/ 211333 w 371207"/>
              <a:gd name="connsiteY10" fmla="*/ 349063 h 349323"/>
              <a:gd name="connsiteX11" fmla="*/ 124900 w 371207"/>
              <a:gd name="connsiteY11" fmla="*/ 349063 h 349323"/>
              <a:gd name="connsiteX12" fmla="*/ 124900 w 371207"/>
              <a:gd name="connsiteY12" fmla="*/ 113034 h 349323"/>
              <a:gd name="connsiteX13" fmla="*/ 211333 w 371207"/>
              <a:gd name="connsiteY13" fmla="*/ 113034 h 349323"/>
              <a:gd name="connsiteX14" fmla="*/ 211333 w 371207"/>
              <a:gd name="connsiteY14" fmla="*/ 149133 h 349323"/>
              <a:gd name="connsiteX15" fmla="*/ 305290 w 371207"/>
              <a:gd name="connsiteY15" fmla="*/ 109069 h 349323"/>
              <a:gd name="connsiteX16" fmla="*/ 43216 w 371207"/>
              <a:gd name="connsiteY16" fmla="*/ 0 h 349323"/>
              <a:gd name="connsiteX17" fmla="*/ 86432 w 371207"/>
              <a:gd name="connsiteY17" fmla="*/ 42425 h 349323"/>
              <a:gd name="connsiteX18" fmla="*/ 43216 w 371207"/>
              <a:gd name="connsiteY18" fmla="*/ 84851 h 349323"/>
              <a:gd name="connsiteX19" fmla="*/ 0 w 371207"/>
              <a:gd name="connsiteY19" fmla="*/ 42425 h 349323"/>
              <a:gd name="connsiteX20" fmla="*/ 43216 w 371207"/>
              <a:gd name="connsiteY20" fmla="*/ 0 h 34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1207" h="349323">
                <a:moveTo>
                  <a:pt x="0" y="113294"/>
                </a:moveTo>
                <a:lnTo>
                  <a:pt x="86432" y="113294"/>
                </a:lnTo>
                <a:lnTo>
                  <a:pt x="86432" y="349323"/>
                </a:lnTo>
                <a:lnTo>
                  <a:pt x="0" y="349323"/>
                </a:lnTo>
                <a:close/>
                <a:moveTo>
                  <a:pt x="305290" y="109069"/>
                </a:moveTo>
                <a:cubicBezTo>
                  <a:pt x="351289" y="108537"/>
                  <a:pt x="371893" y="169777"/>
                  <a:pt x="371190" y="194118"/>
                </a:cubicBezTo>
                <a:cubicBezTo>
                  <a:pt x="370882" y="245853"/>
                  <a:pt x="370574" y="297588"/>
                  <a:pt x="370266" y="349323"/>
                </a:cubicBezTo>
                <a:lnTo>
                  <a:pt x="283834" y="349323"/>
                </a:lnTo>
                <a:lnTo>
                  <a:pt x="283064" y="195466"/>
                </a:lnTo>
                <a:cubicBezTo>
                  <a:pt x="282405" y="169256"/>
                  <a:pt x="218069" y="156547"/>
                  <a:pt x="212715" y="197651"/>
                </a:cubicBezTo>
                <a:cubicBezTo>
                  <a:pt x="210872" y="250798"/>
                  <a:pt x="211793" y="298593"/>
                  <a:pt x="211333" y="349063"/>
                </a:cubicBezTo>
                <a:lnTo>
                  <a:pt x="124900" y="349063"/>
                </a:lnTo>
                <a:lnTo>
                  <a:pt x="124900" y="113034"/>
                </a:lnTo>
                <a:lnTo>
                  <a:pt x="211333" y="113034"/>
                </a:lnTo>
                <a:lnTo>
                  <a:pt x="211333" y="149133"/>
                </a:lnTo>
                <a:cubicBezTo>
                  <a:pt x="226992" y="148472"/>
                  <a:pt x="232224" y="109705"/>
                  <a:pt x="305290" y="109069"/>
                </a:cubicBezTo>
                <a:close/>
                <a:moveTo>
                  <a:pt x="43216" y="0"/>
                </a:moveTo>
                <a:cubicBezTo>
                  <a:pt x="67083" y="0"/>
                  <a:pt x="86432" y="18994"/>
                  <a:pt x="86432" y="42425"/>
                </a:cubicBezTo>
                <a:cubicBezTo>
                  <a:pt x="86432" y="65856"/>
                  <a:pt x="67083" y="84851"/>
                  <a:pt x="43216" y="84851"/>
                </a:cubicBezTo>
                <a:cubicBezTo>
                  <a:pt x="19348" y="84851"/>
                  <a:pt x="0" y="65856"/>
                  <a:pt x="0" y="42425"/>
                </a:cubicBezTo>
                <a:cubicBezTo>
                  <a:pt x="0" y="18994"/>
                  <a:pt x="19348" y="0"/>
                  <a:pt x="432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3" name="Freeform: Shape 122"/>
          <p:cNvSpPr>
            <a:spLocks noChangeAspect="1"/>
          </p:cNvSpPr>
          <p:nvPr/>
        </p:nvSpPr>
        <p:spPr>
          <a:xfrm>
            <a:off x="7519039" y="4044969"/>
            <a:ext cx="209398" cy="460984"/>
          </a:xfrm>
          <a:custGeom>
            <a:avLst/>
            <a:gdLst>
              <a:gd name="connsiteX0" fmla="*/ 215165 w 215165"/>
              <a:gd name="connsiteY0" fmla="*/ 168593 h 497360"/>
              <a:gd name="connsiteX1" fmla="*/ 215165 w 215165"/>
              <a:gd name="connsiteY1" fmla="*/ 497360 h 497360"/>
              <a:gd name="connsiteX2" fmla="*/ 214884 w 215165"/>
              <a:gd name="connsiteY2" fmla="*/ 497360 h 497360"/>
              <a:gd name="connsiteX3" fmla="*/ 214884 w 215165"/>
              <a:gd name="connsiteY3" fmla="*/ 172351 h 497360"/>
              <a:gd name="connsiteX4" fmla="*/ 215165 w 215165"/>
              <a:gd name="connsiteY4" fmla="*/ 70587 h 497360"/>
              <a:gd name="connsiteX5" fmla="*/ 215165 w 215165"/>
              <a:gd name="connsiteY5" fmla="*/ 141765 h 497360"/>
              <a:gd name="connsiteX6" fmla="*/ 214884 w 215165"/>
              <a:gd name="connsiteY6" fmla="*/ 141765 h 497360"/>
              <a:gd name="connsiteX7" fmla="*/ 214884 w 215165"/>
              <a:gd name="connsiteY7" fmla="*/ 70594 h 497360"/>
              <a:gd name="connsiteX8" fmla="*/ 193296 w 215165"/>
              <a:gd name="connsiteY8" fmla="*/ 873 h 497360"/>
              <a:gd name="connsiteX9" fmla="*/ 214884 w 215165"/>
              <a:gd name="connsiteY9" fmla="*/ 2773 h 497360"/>
              <a:gd name="connsiteX10" fmla="*/ 214884 w 215165"/>
              <a:gd name="connsiteY10" fmla="*/ 70594 h 497360"/>
              <a:gd name="connsiteX11" fmla="*/ 167308 w 215165"/>
              <a:gd name="connsiteY11" fmla="*/ 71799 h 497360"/>
              <a:gd name="connsiteX12" fmla="*/ 139384 w 215165"/>
              <a:gd name="connsiteY12" fmla="*/ 97044 h 497360"/>
              <a:gd name="connsiteX13" fmla="*/ 139384 w 215165"/>
              <a:gd name="connsiteY13" fmla="*/ 141765 h 497360"/>
              <a:gd name="connsiteX14" fmla="*/ 214884 w 215165"/>
              <a:gd name="connsiteY14" fmla="*/ 141765 h 497360"/>
              <a:gd name="connsiteX15" fmla="*/ 214884 w 215165"/>
              <a:gd name="connsiteY15" fmla="*/ 172351 h 497360"/>
              <a:gd name="connsiteX16" fmla="*/ 211627 w 215165"/>
              <a:gd name="connsiteY16" fmla="*/ 215916 h 497360"/>
              <a:gd name="connsiteX17" fmla="*/ 139384 w 215165"/>
              <a:gd name="connsiteY17" fmla="*/ 217303 h 497360"/>
              <a:gd name="connsiteX18" fmla="*/ 139384 w 215165"/>
              <a:gd name="connsiteY18" fmla="*/ 473678 h 497360"/>
              <a:gd name="connsiteX19" fmla="*/ 54403 w 215165"/>
              <a:gd name="connsiteY19" fmla="*/ 473678 h 497360"/>
              <a:gd name="connsiteX20" fmla="*/ 54403 w 215165"/>
              <a:gd name="connsiteY20" fmla="*/ 217303 h 497360"/>
              <a:gd name="connsiteX21" fmla="*/ 0 w 215165"/>
              <a:gd name="connsiteY21" fmla="*/ 217303 h 497360"/>
              <a:gd name="connsiteX22" fmla="*/ 0 w 215165"/>
              <a:gd name="connsiteY22" fmla="*/ 141765 h 497360"/>
              <a:gd name="connsiteX23" fmla="*/ 54403 w 215165"/>
              <a:gd name="connsiteY23" fmla="*/ 141765 h 497360"/>
              <a:gd name="connsiteX24" fmla="*/ 54403 w 215165"/>
              <a:gd name="connsiteY24" fmla="*/ 91296 h 497360"/>
              <a:gd name="connsiteX25" fmla="*/ 54263 w 215165"/>
              <a:gd name="connsiteY25" fmla="*/ 90807 h 497360"/>
              <a:gd name="connsiteX26" fmla="*/ 150787 w 215165"/>
              <a:gd name="connsiteY26" fmla="*/ 1838 h 497360"/>
              <a:gd name="connsiteX27" fmla="*/ 193296 w 215165"/>
              <a:gd name="connsiteY27" fmla="*/ 873 h 497360"/>
              <a:gd name="connsiteX28" fmla="*/ 214884 w 215165"/>
              <a:gd name="connsiteY28" fmla="*/ 0 h 497360"/>
              <a:gd name="connsiteX29" fmla="*/ 215165 w 215165"/>
              <a:gd name="connsiteY29" fmla="*/ 0 h 497360"/>
              <a:gd name="connsiteX30" fmla="*/ 215165 w 215165"/>
              <a:gd name="connsiteY30" fmla="*/ 2798 h 497360"/>
              <a:gd name="connsiteX31" fmla="*/ 214884 w 215165"/>
              <a:gd name="connsiteY31" fmla="*/ 2773 h 497360"/>
              <a:gd name="connsiteX0-1" fmla="*/ 215165 w 215165"/>
              <a:gd name="connsiteY0-2" fmla="*/ 168593 h 497360"/>
              <a:gd name="connsiteX1-3" fmla="*/ 215165 w 215165"/>
              <a:gd name="connsiteY1-4" fmla="*/ 497360 h 497360"/>
              <a:gd name="connsiteX2-5" fmla="*/ 214884 w 215165"/>
              <a:gd name="connsiteY2-6" fmla="*/ 172351 h 497360"/>
              <a:gd name="connsiteX3-7" fmla="*/ 215165 w 215165"/>
              <a:gd name="connsiteY3-8" fmla="*/ 168593 h 497360"/>
              <a:gd name="connsiteX4-9" fmla="*/ 215165 w 215165"/>
              <a:gd name="connsiteY4-10" fmla="*/ 70587 h 497360"/>
              <a:gd name="connsiteX5-11" fmla="*/ 215165 w 215165"/>
              <a:gd name="connsiteY5-12" fmla="*/ 141765 h 497360"/>
              <a:gd name="connsiteX6-13" fmla="*/ 214884 w 215165"/>
              <a:gd name="connsiteY6-14" fmla="*/ 141765 h 497360"/>
              <a:gd name="connsiteX7-15" fmla="*/ 214884 w 215165"/>
              <a:gd name="connsiteY7-16" fmla="*/ 70594 h 497360"/>
              <a:gd name="connsiteX8-17" fmla="*/ 215165 w 215165"/>
              <a:gd name="connsiteY8-18" fmla="*/ 70587 h 497360"/>
              <a:gd name="connsiteX9-19" fmla="*/ 193296 w 215165"/>
              <a:gd name="connsiteY9-20" fmla="*/ 873 h 497360"/>
              <a:gd name="connsiteX10-21" fmla="*/ 214884 w 215165"/>
              <a:gd name="connsiteY10-22" fmla="*/ 2773 h 497360"/>
              <a:gd name="connsiteX11-23" fmla="*/ 214884 w 215165"/>
              <a:gd name="connsiteY11-24" fmla="*/ 70594 h 497360"/>
              <a:gd name="connsiteX12-25" fmla="*/ 167308 w 215165"/>
              <a:gd name="connsiteY12-26" fmla="*/ 71799 h 497360"/>
              <a:gd name="connsiteX13-27" fmla="*/ 139384 w 215165"/>
              <a:gd name="connsiteY13-28" fmla="*/ 97044 h 497360"/>
              <a:gd name="connsiteX14-29" fmla="*/ 139384 w 215165"/>
              <a:gd name="connsiteY14-30" fmla="*/ 141765 h 497360"/>
              <a:gd name="connsiteX15-31" fmla="*/ 214884 w 215165"/>
              <a:gd name="connsiteY15-32" fmla="*/ 141765 h 497360"/>
              <a:gd name="connsiteX16-33" fmla="*/ 214884 w 215165"/>
              <a:gd name="connsiteY16-34" fmla="*/ 172351 h 497360"/>
              <a:gd name="connsiteX17-35" fmla="*/ 211627 w 215165"/>
              <a:gd name="connsiteY17-36" fmla="*/ 215916 h 497360"/>
              <a:gd name="connsiteX18-37" fmla="*/ 139384 w 215165"/>
              <a:gd name="connsiteY18-38" fmla="*/ 217303 h 497360"/>
              <a:gd name="connsiteX19-39" fmla="*/ 139384 w 215165"/>
              <a:gd name="connsiteY19-40" fmla="*/ 473678 h 497360"/>
              <a:gd name="connsiteX20-41" fmla="*/ 54403 w 215165"/>
              <a:gd name="connsiteY20-42" fmla="*/ 473678 h 497360"/>
              <a:gd name="connsiteX21-43" fmla="*/ 54403 w 215165"/>
              <a:gd name="connsiteY21-44" fmla="*/ 217303 h 497360"/>
              <a:gd name="connsiteX22-45" fmla="*/ 0 w 215165"/>
              <a:gd name="connsiteY22-46" fmla="*/ 217303 h 497360"/>
              <a:gd name="connsiteX23-47" fmla="*/ 0 w 215165"/>
              <a:gd name="connsiteY23-48" fmla="*/ 141765 h 497360"/>
              <a:gd name="connsiteX24-49" fmla="*/ 54403 w 215165"/>
              <a:gd name="connsiteY24-50" fmla="*/ 141765 h 497360"/>
              <a:gd name="connsiteX25-51" fmla="*/ 54403 w 215165"/>
              <a:gd name="connsiteY25-52" fmla="*/ 91296 h 497360"/>
              <a:gd name="connsiteX26-53" fmla="*/ 54263 w 215165"/>
              <a:gd name="connsiteY26-54" fmla="*/ 90807 h 497360"/>
              <a:gd name="connsiteX27-55" fmla="*/ 150787 w 215165"/>
              <a:gd name="connsiteY27-56" fmla="*/ 1838 h 497360"/>
              <a:gd name="connsiteX28-57" fmla="*/ 193296 w 215165"/>
              <a:gd name="connsiteY28-58" fmla="*/ 873 h 497360"/>
              <a:gd name="connsiteX29-59" fmla="*/ 214884 w 215165"/>
              <a:gd name="connsiteY29-60" fmla="*/ 0 h 497360"/>
              <a:gd name="connsiteX30-61" fmla="*/ 215165 w 215165"/>
              <a:gd name="connsiteY30-62" fmla="*/ 0 h 497360"/>
              <a:gd name="connsiteX31-63" fmla="*/ 215165 w 215165"/>
              <a:gd name="connsiteY31-64" fmla="*/ 2798 h 497360"/>
              <a:gd name="connsiteX32" fmla="*/ 214884 w 215165"/>
              <a:gd name="connsiteY32" fmla="*/ 2773 h 497360"/>
              <a:gd name="connsiteX33" fmla="*/ 214884 w 215165"/>
              <a:gd name="connsiteY33" fmla="*/ 0 h 497360"/>
              <a:gd name="connsiteX0-65" fmla="*/ 215165 w 215165"/>
              <a:gd name="connsiteY0-66" fmla="*/ 168593 h 473678"/>
              <a:gd name="connsiteX1-67" fmla="*/ 214884 w 215165"/>
              <a:gd name="connsiteY1-68" fmla="*/ 172351 h 473678"/>
              <a:gd name="connsiteX2-69" fmla="*/ 215165 w 215165"/>
              <a:gd name="connsiteY2-70" fmla="*/ 168593 h 473678"/>
              <a:gd name="connsiteX3-71" fmla="*/ 215165 w 215165"/>
              <a:gd name="connsiteY3-72" fmla="*/ 70587 h 473678"/>
              <a:gd name="connsiteX4-73" fmla="*/ 215165 w 215165"/>
              <a:gd name="connsiteY4-74" fmla="*/ 141765 h 473678"/>
              <a:gd name="connsiteX5-75" fmla="*/ 214884 w 215165"/>
              <a:gd name="connsiteY5-76" fmla="*/ 141765 h 473678"/>
              <a:gd name="connsiteX6-77" fmla="*/ 214884 w 215165"/>
              <a:gd name="connsiteY6-78" fmla="*/ 70594 h 473678"/>
              <a:gd name="connsiteX7-79" fmla="*/ 215165 w 215165"/>
              <a:gd name="connsiteY7-80" fmla="*/ 70587 h 473678"/>
              <a:gd name="connsiteX8-81" fmla="*/ 193296 w 215165"/>
              <a:gd name="connsiteY8-82" fmla="*/ 873 h 473678"/>
              <a:gd name="connsiteX9-83" fmla="*/ 214884 w 215165"/>
              <a:gd name="connsiteY9-84" fmla="*/ 2773 h 473678"/>
              <a:gd name="connsiteX10-85" fmla="*/ 214884 w 215165"/>
              <a:gd name="connsiteY10-86" fmla="*/ 70594 h 473678"/>
              <a:gd name="connsiteX11-87" fmla="*/ 167308 w 215165"/>
              <a:gd name="connsiteY11-88" fmla="*/ 71799 h 473678"/>
              <a:gd name="connsiteX12-89" fmla="*/ 139384 w 215165"/>
              <a:gd name="connsiteY12-90" fmla="*/ 97044 h 473678"/>
              <a:gd name="connsiteX13-91" fmla="*/ 139384 w 215165"/>
              <a:gd name="connsiteY13-92" fmla="*/ 141765 h 473678"/>
              <a:gd name="connsiteX14-93" fmla="*/ 214884 w 215165"/>
              <a:gd name="connsiteY14-94" fmla="*/ 141765 h 473678"/>
              <a:gd name="connsiteX15-95" fmla="*/ 214884 w 215165"/>
              <a:gd name="connsiteY15-96" fmla="*/ 172351 h 473678"/>
              <a:gd name="connsiteX16-97" fmla="*/ 211627 w 215165"/>
              <a:gd name="connsiteY16-98" fmla="*/ 215916 h 473678"/>
              <a:gd name="connsiteX17-99" fmla="*/ 139384 w 215165"/>
              <a:gd name="connsiteY17-100" fmla="*/ 217303 h 473678"/>
              <a:gd name="connsiteX18-101" fmla="*/ 139384 w 215165"/>
              <a:gd name="connsiteY18-102" fmla="*/ 473678 h 473678"/>
              <a:gd name="connsiteX19-103" fmla="*/ 54403 w 215165"/>
              <a:gd name="connsiteY19-104" fmla="*/ 473678 h 473678"/>
              <a:gd name="connsiteX20-105" fmla="*/ 54403 w 215165"/>
              <a:gd name="connsiteY20-106" fmla="*/ 217303 h 473678"/>
              <a:gd name="connsiteX21-107" fmla="*/ 0 w 215165"/>
              <a:gd name="connsiteY21-108" fmla="*/ 217303 h 473678"/>
              <a:gd name="connsiteX22-109" fmla="*/ 0 w 215165"/>
              <a:gd name="connsiteY22-110" fmla="*/ 141765 h 473678"/>
              <a:gd name="connsiteX23-111" fmla="*/ 54403 w 215165"/>
              <a:gd name="connsiteY23-112" fmla="*/ 141765 h 473678"/>
              <a:gd name="connsiteX24-113" fmla="*/ 54403 w 215165"/>
              <a:gd name="connsiteY24-114" fmla="*/ 91296 h 473678"/>
              <a:gd name="connsiteX25-115" fmla="*/ 54263 w 215165"/>
              <a:gd name="connsiteY25-116" fmla="*/ 90807 h 473678"/>
              <a:gd name="connsiteX26-117" fmla="*/ 150787 w 215165"/>
              <a:gd name="connsiteY26-118" fmla="*/ 1838 h 473678"/>
              <a:gd name="connsiteX27-119" fmla="*/ 193296 w 215165"/>
              <a:gd name="connsiteY27-120" fmla="*/ 873 h 473678"/>
              <a:gd name="connsiteX28-121" fmla="*/ 214884 w 215165"/>
              <a:gd name="connsiteY28-122" fmla="*/ 0 h 473678"/>
              <a:gd name="connsiteX29-123" fmla="*/ 215165 w 215165"/>
              <a:gd name="connsiteY29-124" fmla="*/ 0 h 473678"/>
              <a:gd name="connsiteX30-125" fmla="*/ 215165 w 215165"/>
              <a:gd name="connsiteY30-126" fmla="*/ 2798 h 473678"/>
              <a:gd name="connsiteX31-127" fmla="*/ 214884 w 215165"/>
              <a:gd name="connsiteY31-128" fmla="*/ 2773 h 473678"/>
              <a:gd name="connsiteX32-129" fmla="*/ 214884 w 215165"/>
              <a:gd name="connsiteY32-130" fmla="*/ 0 h 4736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129" y="connsiteY32-130"/>
              </a:cxn>
            </a:cxnLst>
            <a:rect l="l" t="t" r="r" b="b"/>
            <a:pathLst>
              <a:path w="215165" h="473678">
                <a:moveTo>
                  <a:pt x="215165" y="168593"/>
                </a:moveTo>
                <a:cubicBezTo>
                  <a:pt x="215071" y="169846"/>
                  <a:pt x="214978" y="171098"/>
                  <a:pt x="214884" y="172351"/>
                </a:cubicBezTo>
                <a:cubicBezTo>
                  <a:pt x="214978" y="171098"/>
                  <a:pt x="215071" y="169846"/>
                  <a:pt x="215165" y="168593"/>
                </a:cubicBezTo>
                <a:close/>
                <a:moveTo>
                  <a:pt x="215165" y="70587"/>
                </a:moveTo>
                <a:lnTo>
                  <a:pt x="215165" y="141765"/>
                </a:lnTo>
                <a:lnTo>
                  <a:pt x="214884" y="141765"/>
                </a:lnTo>
                <a:lnTo>
                  <a:pt x="214884" y="70594"/>
                </a:lnTo>
                <a:lnTo>
                  <a:pt x="215165" y="70587"/>
                </a:lnTo>
                <a:close/>
                <a:moveTo>
                  <a:pt x="193296" y="873"/>
                </a:moveTo>
                <a:lnTo>
                  <a:pt x="214884" y="2773"/>
                </a:lnTo>
                <a:lnTo>
                  <a:pt x="214884" y="70594"/>
                </a:lnTo>
                <a:lnTo>
                  <a:pt x="167308" y="71799"/>
                </a:lnTo>
                <a:cubicBezTo>
                  <a:pt x="151006" y="75079"/>
                  <a:pt x="138817" y="82344"/>
                  <a:pt x="139384" y="97044"/>
                </a:cubicBezTo>
                <a:lnTo>
                  <a:pt x="139384" y="141765"/>
                </a:lnTo>
                <a:lnTo>
                  <a:pt x="214884" y="141765"/>
                </a:lnTo>
                <a:lnTo>
                  <a:pt x="214884" y="172351"/>
                </a:lnTo>
                <a:lnTo>
                  <a:pt x="211627" y="215916"/>
                </a:lnTo>
                <a:lnTo>
                  <a:pt x="139384" y="217303"/>
                </a:lnTo>
                <a:lnTo>
                  <a:pt x="139384" y="473678"/>
                </a:lnTo>
                <a:lnTo>
                  <a:pt x="54403" y="473678"/>
                </a:lnTo>
                <a:lnTo>
                  <a:pt x="54403" y="217303"/>
                </a:lnTo>
                <a:lnTo>
                  <a:pt x="0" y="217303"/>
                </a:lnTo>
                <a:lnTo>
                  <a:pt x="0" y="141765"/>
                </a:lnTo>
                <a:lnTo>
                  <a:pt x="54403" y="141765"/>
                </a:lnTo>
                <a:lnTo>
                  <a:pt x="54403" y="91296"/>
                </a:lnTo>
                <a:cubicBezTo>
                  <a:pt x="54356" y="91133"/>
                  <a:pt x="54310" y="90970"/>
                  <a:pt x="54263" y="90807"/>
                </a:cubicBezTo>
                <a:cubicBezTo>
                  <a:pt x="54393" y="22582"/>
                  <a:pt x="104084" y="3041"/>
                  <a:pt x="150787" y="1838"/>
                </a:cubicBezTo>
                <a:cubicBezTo>
                  <a:pt x="168949" y="1370"/>
                  <a:pt x="181997" y="806"/>
                  <a:pt x="193296" y="873"/>
                </a:cubicBezTo>
                <a:close/>
                <a:moveTo>
                  <a:pt x="214884" y="0"/>
                </a:moveTo>
                <a:lnTo>
                  <a:pt x="215165" y="0"/>
                </a:lnTo>
                <a:lnTo>
                  <a:pt x="215165" y="2798"/>
                </a:lnTo>
                <a:lnTo>
                  <a:pt x="214884" y="2773"/>
                </a:lnTo>
                <a:lnTo>
                  <a:pt x="2148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2" name="Freeform: Shape 121"/>
          <p:cNvSpPr/>
          <p:nvPr/>
        </p:nvSpPr>
        <p:spPr>
          <a:xfrm>
            <a:off x="8868827" y="1736638"/>
            <a:ext cx="502700" cy="473679"/>
          </a:xfrm>
          <a:custGeom>
            <a:avLst/>
            <a:gdLst>
              <a:gd name="connsiteX0" fmla="*/ 399787 w 558033"/>
              <a:gd name="connsiteY0" fmla="*/ 156760 h 533622"/>
              <a:gd name="connsiteX1" fmla="*/ 382827 w 558033"/>
              <a:gd name="connsiteY1" fmla="*/ 173720 h 533622"/>
              <a:gd name="connsiteX2" fmla="*/ 382827 w 558033"/>
              <a:gd name="connsiteY2" fmla="*/ 283208 h 533622"/>
              <a:gd name="connsiteX3" fmla="*/ 383028 w 558033"/>
              <a:gd name="connsiteY3" fmla="*/ 284205 h 533622"/>
              <a:gd name="connsiteX4" fmla="*/ 382827 w 558033"/>
              <a:gd name="connsiteY4" fmla="*/ 285201 h 533622"/>
              <a:gd name="connsiteX5" fmla="*/ 399787 w 558033"/>
              <a:gd name="connsiteY5" fmla="*/ 302161 h 533622"/>
              <a:gd name="connsiteX6" fmla="*/ 455000 w 558033"/>
              <a:gd name="connsiteY6" fmla="*/ 302161 h 533622"/>
              <a:gd name="connsiteX7" fmla="*/ 471960 w 558033"/>
              <a:gd name="connsiteY7" fmla="*/ 285201 h 533622"/>
              <a:gd name="connsiteX8" fmla="*/ 455000 w 558033"/>
              <a:gd name="connsiteY8" fmla="*/ 268241 h 533622"/>
              <a:gd name="connsiteX9" fmla="*/ 416747 w 558033"/>
              <a:gd name="connsiteY9" fmla="*/ 268241 h 533622"/>
              <a:gd name="connsiteX10" fmla="*/ 416747 w 558033"/>
              <a:gd name="connsiteY10" fmla="*/ 249183 h 533622"/>
              <a:gd name="connsiteX11" fmla="*/ 455000 w 558033"/>
              <a:gd name="connsiteY11" fmla="*/ 249183 h 533622"/>
              <a:gd name="connsiteX12" fmla="*/ 471960 w 558033"/>
              <a:gd name="connsiteY12" fmla="*/ 232223 h 533622"/>
              <a:gd name="connsiteX13" fmla="*/ 455000 w 558033"/>
              <a:gd name="connsiteY13" fmla="*/ 215263 h 533622"/>
              <a:gd name="connsiteX14" fmla="*/ 416747 w 558033"/>
              <a:gd name="connsiteY14" fmla="*/ 215263 h 533622"/>
              <a:gd name="connsiteX15" fmla="*/ 416747 w 558033"/>
              <a:gd name="connsiteY15" fmla="*/ 190680 h 533622"/>
              <a:gd name="connsiteX16" fmla="*/ 455000 w 558033"/>
              <a:gd name="connsiteY16" fmla="*/ 190680 h 533622"/>
              <a:gd name="connsiteX17" fmla="*/ 471960 w 558033"/>
              <a:gd name="connsiteY17" fmla="*/ 173720 h 533622"/>
              <a:gd name="connsiteX18" fmla="*/ 455000 w 558033"/>
              <a:gd name="connsiteY18" fmla="*/ 156760 h 533622"/>
              <a:gd name="connsiteX19" fmla="*/ 399788 w 558033"/>
              <a:gd name="connsiteY19" fmla="*/ 156760 h 533622"/>
              <a:gd name="connsiteX20" fmla="*/ 264989 w 558033"/>
              <a:gd name="connsiteY20" fmla="*/ 156760 h 533622"/>
              <a:gd name="connsiteX21" fmla="*/ 248029 w 558033"/>
              <a:gd name="connsiteY21" fmla="*/ 173720 h 533622"/>
              <a:gd name="connsiteX22" fmla="*/ 248029 w 558033"/>
              <a:gd name="connsiteY22" fmla="*/ 283208 h 533622"/>
              <a:gd name="connsiteX23" fmla="*/ 264989 w 558033"/>
              <a:gd name="connsiteY23" fmla="*/ 300169 h 533622"/>
              <a:gd name="connsiteX24" fmla="*/ 281949 w 558033"/>
              <a:gd name="connsiteY24" fmla="*/ 283208 h 533622"/>
              <a:gd name="connsiteX25" fmla="*/ 281949 w 558033"/>
              <a:gd name="connsiteY25" fmla="*/ 225254 h 533622"/>
              <a:gd name="connsiteX26" fmla="*/ 332951 w 558033"/>
              <a:gd name="connsiteY26" fmla="*/ 292667 h 533622"/>
              <a:gd name="connsiteX27" fmla="*/ 342333 w 558033"/>
              <a:gd name="connsiteY27" fmla="*/ 298613 h 533622"/>
              <a:gd name="connsiteX28" fmla="*/ 343447 w 558033"/>
              <a:gd name="connsiteY28" fmla="*/ 298994 h 533622"/>
              <a:gd name="connsiteX29" fmla="*/ 344532 w 558033"/>
              <a:gd name="connsiteY29" fmla="*/ 299213 h 533622"/>
              <a:gd name="connsiteX30" fmla="*/ 349266 w 558033"/>
              <a:gd name="connsiteY30" fmla="*/ 300169 h 533622"/>
              <a:gd name="connsiteX31" fmla="*/ 366227 w 558033"/>
              <a:gd name="connsiteY31" fmla="*/ 283208 h 533622"/>
              <a:gd name="connsiteX32" fmla="*/ 366227 w 558033"/>
              <a:gd name="connsiteY32" fmla="*/ 173720 h 533622"/>
              <a:gd name="connsiteX33" fmla="*/ 349266 w 558033"/>
              <a:gd name="connsiteY33" fmla="*/ 156760 h 533622"/>
              <a:gd name="connsiteX34" fmla="*/ 332306 w 558033"/>
              <a:gd name="connsiteY34" fmla="*/ 173720 h 533622"/>
              <a:gd name="connsiteX35" fmla="*/ 332306 w 558033"/>
              <a:gd name="connsiteY35" fmla="*/ 235594 h 533622"/>
              <a:gd name="connsiteX36" fmla="*/ 284027 w 558033"/>
              <a:gd name="connsiteY36" fmla="*/ 171779 h 533622"/>
              <a:gd name="connsiteX37" fmla="*/ 281021 w 558033"/>
              <a:gd name="connsiteY37" fmla="*/ 169122 h 533622"/>
              <a:gd name="connsiteX38" fmla="*/ 264989 w 558033"/>
              <a:gd name="connsiteY38" fmla="*/ 156760 h 533622"/>
              <a:gd name="connsiteX39" fmla="*/ 214632 w 558033"/>
              <a:gd name="connsiteY39" fmla="*/ 156760 h 533622"/>
              <a:gd name="connsiteX40" fmla="*/ 197672 w 558033"/>
              <a:gd name="connsiteY40" fmla="*/ 173720 h 533622"/>
              <a:gd name="connsiteX41" fmla="*/ 197672 w 558033"/>
              <a:gd name="connsiteY41" fmla="*/ 283208 h 533622"/>
              <a:gd name="connsiteX42" fmla="*/ 214632 w 558033"/>
              <a:gd name="connsiteY42" fmla="*/ 300169 h 533622"/>
              <a:gd name="connsiteX43" fmla="*/ 231592 w 558033"/>
              <a:gd name="connsiteY43" fmla="*/ 283208 h 533622"/>
              <a:gd name="connsiteX44" fmla="*/ 231592 w 558033"/>
              <a:gd name="connsiteY44" fmla="*/ 173720 h 533622"/>
              <a:gd name="connsiteX45" fmla="*/ 214632 w 558033"/>
              <a:gd name="connsiteY45" fmla="*/ 156760 h 533622"/>
              <a:gd name="connsiteX46" fmla="*/ 117154 w 558033"/>
              <a:gd name="connsiteY46" fmla="*/ 156760 h 533622"/>
              <a:gd name="connsiteX47" fmla="*/ 100194 w 558033"/>
              <a:gd name="connsiteY47" fmla="*/ 173720 h 533622"/>
              <a:gd name="connsiteX48" fmla="*/ 100194 w 558033"/>
              <a:gd name="connsiteY48" fmla="*/ 283208 h 533622"/>
              <a:gd name="connsiteX49" fmla="*/ 100395 w 558033"/>
              <a:gd name="connsiteY49" fmla="*/ 284205 h 533622"/>
              <a:gd name="connsiteX50" fmla="*/ 100194 w 558033"/>
              <a:gd name="connsiteY50" fmla="*/ 285200 h 533622"/>
              <a:gd name="connsiteX51" fmla="*/ 117154 w 558033"/>
              <a:gd name="connsiteY51" fmla="*/ 302161 h 533622"/>
              <a:gd name="connsiteX52" fmla="*/ 170864 w 558033"/>
              <a:gd name="connsiteY52" fmla="*/ 302161 h 533622"/>
              <a:gd name="connsiteX53" fmla="*/ 187825 w 558033"/>
              <a:gd name="connsiteY53" fmla="*/ 285200 h 533622"/>
              <a:gd name="connsiteX54" fmla="*/ 170864 w 558033"/>
              <a:gd name="connsiteY54" fmla="*/ 268240 h 533622"/>
              <a:gd name="connsiteX55" fmla="*/ 134114 w 558033"/>
              <a:gd name="connsiteY55" fmla="*/ 268240 h 533622"/>
              <a:gd name="connsiteX56" fmla="*/ 134114 w 558033"/>
              <a:gd name="connsiteY56" fmla="*/ 173720 h 533622"/>
              <a:gd name="connsiteX57" fmla="*/ 117154 w 558033"/>
              <a:gd name="connsiteY57" fmla="*/ 156760 h 533622"/>
              <a:gd name="connsiteX58" fmla="*/ 281580 w 558033"/>
              <a:gd name="connsiteY58" fmla="*/ 0 h 533622"/>
              <a:gd name="connsiteX59" fmla="*/ 557439 w 558033"/>
              <a:gd name="connsiteY59" fmla="*/ 182561 h 533622"/>
              <a:gd name="connsiteX60" fmla="*/ 558033 w 558033"/>
              <a:gd name="connsiteY60" fmla="*/ 187342 h 533622"/>
              <a:gd name="connsiteX61" fmla="*/ 558033 w 558033"/>
              <a:gd name="connsiteY61" fmla="*/ 269822 h 533622"/>
              <a:gd name="connsiteX62" fmla="*/ 557408 w 558033"/>
              <a:gd name="connsiteY62" fmla="*/ 274839 h 533622"/>
              <a:gd name="connsiteX63" fmla="*/ 480255 w 558033"/>
              <a:gd name="connsiteY63" fmla="*/ 390631 h 533622"/>
              <a:gd name="connsiteX64" fmla="*/ 257731 w 558033"/>
              <a:gd name="connsiteY64" fmla="*/ 527186 h 533622"/>
              <a:gd name="connsiteX65" fmla="*/ 249978 w 558033"/>
              <a:gd name="connsiteY65" fmla="*/ 455749 h 533622"/>
              <a:gd name="connsiteX66" fmla="*/ 0 w 558033"/>
              <a:gd name="connsiteY66" fmla="*/ 228639 h 533622"/>
              <a:gd name="connsiteX67" fmla="*/ 281580 w 558033"/>
              <a:gd name="connsiteY67" fmla="*/ 0 h 533622"/>
              <a:gd name="connsiteX0-1" fmla="*/ 399787 w 565176"/>
              <a:gd name="connsiteY0-2" fmla="*/ 156760 h 533622"/>
              <a:gd name="connsiteX1-3" fmla="*/ 382827 w 565176"/>
              <a:gd name="connsiteY1-4" fmla="*/ 173720 h 533622"/>
              <a:gd name="connsiteX2-5" fmla="*/ 382827 w 565176"/>
              <a:gd name="connsiteY2-6" fmla="*/ 283208 h 533622"/>
              <a:gd name="connsiteX3-7" fmla="*/ 383028 w 565176"/>
              <a:gd name="connsiteY3-8" fmla="*/ 284205 h 533622"/>
              <a:gd name="connsiteX4-9" fmla="*/ 382827 w 565176"/>
              <a:gd name="connsiteY4-10" fmla="*/ 285201 h 533622"/>
              <a:gd name="connsiteX5-11" fmla="*/ 399787 w 565176"/>
              <a:gd name="connsiteY5-12" fmla="*/ 302161 h 533622"/>
              <a:gd name="connsiteX6-13" fmla="*/ 455000 w 565176"/>
              <a:gd name="connsiteY6-14" fmla="*/ 302161 h 533622"/>
              <a:gd name="connsiteX7-15" fmla="*/ 471960 w 565176"/>
              <a:gd name="connsiteY7-16" fmla="*/ 285201 h 533622"/>
              <a:gd name="connsiteX8-17" fmla="*/ 455000 w 565176"/>
              <a:gd name="connsiteY8-18" fmla="*/ 268241 h 533622"/>
              <a:gd name="connsiteX9-19" fmla="*/ 416747 w 565176"/>
              <a:gd name="connsiteY9-20" fmla="*/ 268241 h 533622"/>
              <a:gd name="connsiteX10-21" fmla="*/ 416747 w 565176"/>
              <a:gd name="connsiteY10-22" fmla="*/ 249183 h 533622"/>
              <a:gd name="connsiteX11-23" fmla="*/ 455000 w 565176"/>
              <a:gd name="connsiteY11-24" fmla="*/ 249183 h 533622"/>
              <a:gd name="connsiteX12-25" fmla="*/ 471960 w 565176"/>
              <a:gd name="connsiteY12-26" fmla="*/ 232223 h 533622"/>
              <a:gd name="connsiteX13-27" fmla="*/ 455000 w 565176"/>
              <a:gd name="connsiteY13-28" fmla="*/ 215263 h 533622"/>
              <a:gd name="connsiteX14-29" fmla="*/ 416747 w 565176"/>
              <a:gd name="connsiteY14-30" fmla="*/ 215263 h 533622"/>
              <a:gd name="connsiteX15-31" fmla="*/ 416747 w 565176"/>
              <a:gd name="connsiteY15-32" fmla="*/ 190680 h 533622"/>
              <a:gd name="connsiteX16-33" fmla="*/ 455000 w 565176"/>
              <a:gd name="connsiteY16-34" fmla="*/ 190680 h 533622"/>
              <a:gd name="connsiteX17-35" fmla="*/ 471960 w 565176"/>
              <a:gd name="connsiteY17-36" fmla="*/ 173720 h 533622"/>
              <a:gd name="connsiteX18-37" fmla="*/ 455000 w 565176"/>
              <a:gd name="connsiteY18-38" fmla="*/ 156760 h 533622"/>
              <a:gd name="connsiteX19-39" fmla="*/ 399788 w 565176"/>
              <a:gd name="connsiteY19-40" fmla="*/ 156760 h 533622"/>
              <a:gd name="connsiteX20-41" fmla="*/ 399787 w 565176"/>
              <a:gd name="connsiteY20-42" fmla="*/ 156760 h 533622"/>
              <a:gd name="connsiteX21-43" fmla="*/ 264989 w 565176"/>
              <a:gd name="connsiteY21-44" fmla="*/ 156760 h 533622"/>
              <a:gd name="connsiteX22-45" fmla="*/ 248029 w 565176"/>
              <a:gd name="connsiteY22-46" fmla="*/ 173720 h 533622"/>
              <a:gd name="connsiteX23-47" fmla="*/ 248029 w 565176"/>
              <a:gd name="connsiteY23-48" fmla="*/ 283208 h 533622"/>
              <a:gd name="connsiteX24-49" fmla="*/ 264989 w 565176"/>
              <a:gd name="connsiteY24-50" fmla="*/ 300169 h 533622"/>
              <a:gd name="connsiteX25-51" fmla="*/ 281949 w 565176"/>
              <a:gd name="connsiteY25-52" fmla="*/ 283208 h 533622"/>
              <a:gd name="connsiteX26-53" fmla="*/ 281949 w 565176"/>
              <a:gd name="connsiteY26-54" fmla="*/ 225254 h 533622"/>
              <a:gd name="connsiteX27-55" fmla="*/ 332951 w 565176"/>
              <a:gd name="connsiteY27-56" fmla="*/ 292667 h 533622"/>
              <a:gd name="connsiteX28-57" fmla="*/ 342333 w 565176"/>
              <a:gd name="connsiteY28-58" fmla="*/ 298613 h 533622"/>
              <a:gd name="connsiteX29-59" fmla="*/ 343447 w 565176"/>
              <a:gd name="connsiteY29-60" fmla="*/ 298994 h 533622"/>
              <a:gd name="connsiteX30-61" fmla="*/ 344532 w 565176"/>
              <a:gd name="connsiteY30-62" fmla="*/ 299213 h 533622"/>
              <a:gd name="connsiteX31-63" fmla="*/ 349266 w 565176"/>
              <a:gd name="connsiteY31-64" fmla="*/ 300169 h 533622"/>
              <a:gd name="connsiteX32-65" fmla="*/ 366227 w 565176"/>
              <a:gd name="connsiteY32-66" fmla="*/ 283208 h 533622"/>
              <a:gd name="connsiteX33-67" fmla="*/ 366227 w 565176"/>
              <a:gd name="connsiteY33-68" fmla="*/ 173720 h 533622"/>
              <a:gd name="connsiteX34-69" fmla="*/ 349266 w 565176"/>
              <a:gd name="connsiteY34-70" fmla="*/ 156760 h 533622"/>
              <a:gd name="connsiteX35-71" fmla="*/ 332306 w 565176"/>
              <a:gd name="connsiteY35-72" fmla="*/ 173720 h 533622"/>
              <a:gd name="connsiteX36-73" fmla="*/ 332306 w 565176"/>
              <a:gd name="connsiteY36-74" fmla="*/ 235594 h 533622"/>
              <a:gd name="connsiteX37-75" fmla="*/ 284027 w 565176"/>
              <a:gd name="connsiteY37-76" fmla="*/ 171779 h 533622"/>
              <a:gd name="connsiteX38-77" fmla="*/ 281021 w 565176"/>
              <a:gd name="connsiteY38-78" fmla="*/ 169122 h 533622"/>
              <a:gd name="connsiteX39-79" fmla="*/ 264989 w 565176"/>
              <a:gd name="connsiteY39-80" fmla="*/ 156760 h 533622"/>
              <a:gd name="connsiteX40-81" fmla="*/ 214632 w 565176"/>
              <a:gd name="connsiteY40-82" fmla="*/ 156760 h 533622"/>
              <a:gd name="connsiteX41-83" fmla="*/ 197672 w 565176"/>
              <a:gd name="connsiteY41-84" fmla="*/ 173720 h 533622"/>
              <a:gd name="connsiteX42-85" fmla="*/ 197672 w 565176"/>
              <a:gd name="connsiteY42-86" fmla="*/ 283208 h 533622"/>
              <a:gd name="connsiteX43-87" fmla="*/ 214632 w 565176"/>
              <a:gd name="connsiteY43-88" fmla="*/ 300169 h 533622"/>
              <a:gd name="connsiteX44-89" fmla="*/ 231592 w 565176"/>
              <a:gd name="connsiteY44-90" fmla="*/ 283208 h 533622"/>
              <a:gd name="connsiteX45-91" fmla="*/ 231592 w 565176"/>
              <a:gd name="connsiteY45-92" fmla="*/ 173720 h 533622"/>
              <a:gd name="connsiteX46-93" fmla="*/ 214632 w 565176"/>
              <a:gd name="connsiteY46-94" fmla="*/ 156760 h 533622"/>
              <a:gd name="connsiteX47-95" fmla="*/ 117154 w 565176"/>
              <a:gd name="connsiteY47-96" fmla="*/ 156760 h 533622"/>
              <a:gd name="connsiteX48-97" fmla="*/ 100194 w 565176"/>
              <a:gd name="connsiteY48-98" fmla="*/ 173720 h 533622"/>
              <a:gd name="connsiteX49-99" fmla="*/ 100194 w 565176"/>
              <a:gd name="connsiteY49-100" fmla="*/ 283208 h 533622"/>
              <a:gd name="connsiteX50-101" fmla="*/ 100395 w 565176"/>
              <a:gd name="connsiteY50-102" fmla="*/ 284205 h 533622"/>
              <a:gd name="connsiteX51-103" fmla="*/ 100194 w 565176"/>
              <a:gd name="connsiteY51-104" fmla="*/ 285200 h 533622"/>
              <a:gd name="connsiteX52-105" fmla="*/ 117154 w 565176"/>
              <a:gd name="connsiteY52-106" fmla="*/ 302161 h 533622"/>
              <a:gd name="connsiteX53-107" fmla="*/ 170864 w 565176"/>
              <a:gd name="connsiteY53-108" fmla="*/ 302161 h 533622"/>
              <a:gd name="connsiteX54-109" fmla="*/ 187825 w 565176"/>
              <a:gd name="connsiteY54-110" fmla="*/ 285200 h 533622"/>
              <a:gd name="connsiteX55-111" fmla="*/ 170864 w 565176"/>
              <a:gd name="connsiteY55-112" fmla="*/ 268240 h 533622"/>
              <a:gd name="connsiteX56-113" fmla="*/ 134114 w 565176"/>
              <a:gd name="connsiteY56-114" fmla="*/ 268240 h 533622"/>
              <a:gd name="connsiteX57-115" fmla="*/ 134114 w 565176"/>
              <a:gd name="connsiteY57-116" fmla="*/ 173720 h 533622"/>
              <a:gd name="connsiteX58-117" fmla="*/ 117154 w 565176"/>
              <a:gd name="connsiteY58-118" fmla="*/ 156760 h 533622"/>
              <a:gd name="connsiteX59-119" fmla="*/ 281580 w 565176"/>
              <a:gd name="connsiteY59-120" fmla="*/ 0 h 533622"/>
              <a:gd name="connsiteX60-121" fmla="*/ 557439 w 565176"/>
              <a:gd name="connsiteY60-122" fmla="*/ 182561 h 533622"/>
              <a:gd name="connsiteX61-123" fmla="*/ 565176 w 565176"/>
              <a:gd name="connsiteY61-124" fmla="*/ 204689 h 533622"/>
              <a:gd name="connsiteX62-125" fmla="*/ 558033 w 565176"/>
              <a:gd name="connsiteY62-126" fmla="*/ 269822 h 533622"/>
              <a:gd name="connsiteX63-127" fmla="*/ 557408 w 565176"/>
              <a:gd name="connsiteY63-128" fmla="*/ 274839 h 533622"/>
              <a:gd name="connsiteX64-129" fmla="*/ 480255 w 565176"/>
              <a:gd name="connsiteY64-130" fmla="*/ 390631 h 533622"/>
              <a:gd name="connsiteX65-131" fmla="*/ 257731 w 565176"/>
              <a:gd name="connsiteY65-132" fmla="*/ 527186 h 533622"/>
              <a:gd name="connsiteX66-133" fmla="*/ 249978 w 565176"/>
              <a:gd name="connsiteY66-134" fmla="*/ 455749 h 533622"/>
              <a:gd name="connsiteX67-135" fmla="*/ 0 w 565176"/>
              <a:gd name="connsiteY67-136" fmla="*/ 228639 h 533622"/>
              <a:gd name="connsiteX68" fmla="*/ 281580 w 565176"/>
              <a:gd name="connsiteY68" fmla="*/ 0 h 533622"/>
              <a:gd name="connsiteX0-137" fmla="*/ 399787 w 567292"/>
              <a:gd name="connsiteY0-138" fmla="*/ 156760 h 533622"/>
              <a:gd name="connsiteX1-139" fmla="*/ 382827 w 567292"/>
              <a:gd name="connsiteY1-140" fmla="*/ 173720 h 533622"/>
              <a:gd name="connsiteX2-141" fmla="*/ 382827 w 567292"/>
              <a:gd name="connsiteY2-142" fmla="*/ 283208 h 533622"/>
              <a:gd name="connsiteX3-143" fmla="*/ 383028 w 567292"/>
              <a:gd name="connsiteY3-144" fmla="*/ 284205 h 533622"/>
              <a:gd name="connsiteX4-145" fmla="*/ 382827 w 567292"/>
              <a:gd name="connsiteY4-146" fmla="*/ 285201 h 533622"/>
              <a:gd name="connsiteX5-147" fmla="*/ 399787 w 567292"/>
              <a:gd name="connsiteY5-148" fmla="*/ 302161 h 533622"/>
              <a:gd name="connsiteX6-149" fmla="*/ 455000 w 567292"/>
              <a:gd name="connsiteY6-150" fmla="*/ 302161 h 533622"/>
              <a:gd name="connsiteX7-151" fmla="*/ 471960 w 567292"/>
              <a:gd name="connsiteY7-152" fmla="*/ 285201 h 533622"/>
              <a:gd name="connsiteX8-153" fmla="*/ 455000 w 567292"/>
              <a:gd name="connsiteY8-154" fmla="*/ 268241 h 533622"/>
              <a:gd name="connsiteX9-155" fmla="*/ 416747 w 567292"/>
              <a:gd name="connsiteY9-156" fmla="*/ 268241 h 533622"/>
              <a:gd name="connsiteX10-157" fmla="*/ 416747 w 567292"/>
              <a:gd name="connsiteY10-158" fmla="*/ 249183 h 533622"/>
              <a:gd name="connsiteX11-159" fmla="*/ 455000 w 567292"/>
              <a:gd name="connsiteY11-160" fmla="*/ 249183 h 533622"/>
              <a:gd name="connsiteX12-161" fmla="*/ 471960 w 567292"/>
              <a:gd name="connsiteY12-162" fmla="*/ 232223 h 533622"/>
              <a:gd name="connsiteX13-163" fmla="*/ 455000 w 567292"/>
              <a:gd name="connsiteY13-164" fmla="*/ 215263 h 533622"/>
              <a:gd name="connsiteX14-165" fmla="*/ 416747 w 567292"/>
              <a:gd name="connsiteY14-166" fmla="*/ 215263 h 533622"/>
              <a:gd name="connsiteX15-167" fmla="*/ 416747 w 567292"/>
              <a:gd name="connsiteY15-168" fmla="*/ 190680 h 533622"/>
              <a:gd name="connsiteX16-169" fmla="*/ 455000 w 567292"/>
              <a:gd name="connsiteY16-170" fmla="*/ 190680 h 533622"/>
              <a:gd name="connsiteX17-171" fmla="*/ 471960 w 567292"/>
              <a:gd name="connsiteY17-172" fmla="*/ 173720 h 533622"/>
              <a:gd name="connsiteX18-173" fmla="*/ 455000 w 567292"/>
              <a:gd name="connsiteY18-174" fmla="*/ 156760 h 533622"/>
              <a:gd name="connsiteX19-175" fmla="*/ 399788 w 567292"/>
              <a:gd name="connsiteY19-176" fmla="*/ 156760 h 533622"/>
              <a:gd name="connsiteX20-177" fmla="*/ 399787 w 567292"/>
              <a:gd name="connsiteY20-178" fmla="*/ 156760 h 533622"/>
              <a:gd name="connsiteX21-179" fmla="*/ 264989 w 567292"/>
              <a:gd name="connsiteY21-180" fmla="*/ 156760 h 533622"/>
              <a:gd name="connsiteX22-181" fmla="*/ 248029 w 567292"/>
              <a:gd name="connsiteY22-182" fmla="*/ 173720 h 533622"/>
              <a:gd name="connsiteX23-183" fmla="*/ 248029 w 567292"/>
              <a:gd name="connsiteY23-184" fmla="*/ 283208 h 533622"/>
              <a:gd name="connsiteX24-185" fmla="*/ 264989 w 567292"/>
              <a:gd name="connsiteY24-186" fmla="*/ 300169 h 533622"/>
              <a:gd name="connsiteX25-187" fmla="*/ 281949 w 567292"/>
              <a:gd name="connsiteY25-188" fmla="*/ 283208 h 533622"/>
              <a:gd name="connsiteX26-189" fmla="*/ 281949 w 567292"/>
              <a:gd name="connsiteY26-190" fmla="*/ 225254 h 533622"/>
              <a:gd name="connsiteX27-191" fmla="*/ 332951 w 567292"/>
              <a:gd name="connsiteY27-192" fmla="*/ 292667 h 533622"/>
              <a:gd name="connsiteX28-193" fmla="*/ 342333 w 567292"/>
              <a:gd name="connsiteY28-194" fmla="*/ 298613 h 533622"/>
              <a:gd name="connsiteX29-195" fmla="*/ 343447 w 567292"/>
              <a:gd name="connsiteY29-196" fmla="*/ 298994 h 533622"/>
              <a:gd name="connsiteX30-197" fmla="*/ 344532 w 567292"/>
              <a:gd name="connsiteY30-198" fmla="*/ 299213 h 533622"/>
              <a:gd name="connsiteX31-199" fmla="*/ 349266 w 567292"/>
              <a:gd name="connsiteY31-200" fmla="*/ 300169 h 533622"/>
              <a:gd name="connsiteX32-201" fmla="*/ 366227 w 567292"/>
              <a:gd name="connsiteY32-202" fmla="*/ 283208 h 533622"/>
              <a:gd name="connsiteX33-203" fmla="*/ 366227 w 567292"/>
              <a:gd name="connsiteY33-204" fmla="*/ 173720 h 533622"/>
              <a:gd name="connsiteX34-205" fmla="*/ 349266 w 567292"/>
              <a:gd name="connsiteY34-206" fmla="*/ 156760 h 533622"/>
              <a:gd name="connsiteX35-207" fmla="*/ 332306 w 567292"/>
              <a:gd name="connsiteY35-208" fmla="*/ 173720 h 533622"/>
              <a:gd name="connsiteX36-209" fmla="*/ 332306 w 567292"/>
              <a:gd name="connsiteY36-210" fmla="*/ 235594 h 533622"/>
              <a:gd name="connsiteX37-211" fmla="*/ 284027 w 567292"/>
              <a:gd name="connsiteY37-212" fmla="*/ 171779 h 533622"/>
              <a:gd name="connsiteX38-213" fmla="*/ 281021 w 567292"/>
              <a:gd name="connsiteY38-214" fmla="*/ 169122 h 533622"/>
              <a:gd name="connsiteX39-215" fmla="*/ 264989 w 567292"/>
              <a:gd name="connsiteY39-216" fmla="*/ 156760 h 533622"/>
              <a:gd name="connsiteX40-217" fmla="*/ 214632 w 567292"/>
              <a:gd name="connsiteY40-218" fmla="*/ 156760 h 533622"/>
              <a:gd name="connsiteX41-219" fmla="*/ 197672 w 567292"/>
              <a:gd name="connsiteY41-220" fmla="*/ 173720 h 533622"/>
              <a:gd name="connsiteX42-221" fmla="*/ 197672 w 567292"/>
              <a:gd name="connsiteY42-222" fmla="*/ 283208 h 533622"/>
              <a:gd name="connsiteX43-223" fmla="*/ 214632 w 567292"/>
              <a:gd name="connsiteY43-224" fmla="*/ 300169 h 533622"/>
              <a:gd name="connsiteX44-225" fmla="*/ 231592 w 567292"/>
              <a:gd name="connsiteY44-226" fmla="*/ 283208 h 533622"/>
              <a:gd name="connsiteX45-227" fmla="*/ 231592 w 567292"/>
              <a:gd name="connsiteY45-228" fmla="*/ 173720 h 533622"/>
              <a:gd name="connsiteX46-229" fmla="*/ 214632 w 567292"/>
              <a:gd name="connsiteY46-230" fmla="*/ 156760 h 533622"/>
              <a:gd name="connsiteX47-231" fmla="*/ 117154 w 567292"/>
              <a:gd name="connsiteY47-232" fmla="*/ 156760 h 533622"/>
              <a:gd name="connsiteX48-233" fmla="*/ 100194 w 567292"/>
              <a:gd name="connsiteY48-234" fmla="*/ 173720 h 533622"/>
              <a:gd name="connsiteX49-235" fmla="*/ 100194 w 567292"/>
              <a:gd name="connsiteY49-236" fmla="*/ 283208 h 533622"/>
              <a:gd name="connsiteX50-237" fmla="*/ 100395 w 567292"/>
              <a:gd name="connsiteY50-238" fmla="*/ 284205 h 533622"/>
              <a:gd name="connsiteX51-239" fmla="*/ 100194 w 567292"/>
              <a:gd name="connsiteY51-240" fmla="*/ 285200 h 533622"/>
              <a:gd name="connsiteX52-241" fmla="*/ 117154 w 567292"/>
              <a:gd name="connsiteY52-242" fmla="*/ 302161 h 533622"/>
              <a:gd name="connsiteX53-243" fmla="*/ 170864 w 567292"/>
              <a:gd name="connsiteY53-244" fmla="*/ 302161 h 533622"/>
              <a:gd name="connsiteX54-245" fmla="*/ 187825 w 567292"/>
              <a:gd name="connsiteY54-246" fmla="*/ 285200 h 533622"/>
              <a:gd name="connsiteX55-247" fmla="*/ 170864 w 567292"/>
              <a:gd name="connsiteY55-248" fmla="*/ 268240 h 533622"/>
              <a:gd name="connsiteX56-249" fmla="*/ 134114 w 567292"/>
              <a:gd name="connsiteY56-250" fmla="*/ 268240 h 533622"/>
              <a:gd name="connsiteX57-251" fmla="*/ 134114 w 567292"/>
              <a:gd name="connsiteY57-252" fmla="*/ 173720 h 533622"/>
              <a:gd name="connsiteX58-253" fmla="*/ 117154 w 567292"/>
              <a:gd name="connsiteY58-254" fmla="*/ 156760 h 533622"/>
              <a:gd name="connsiteX59-255" fmla="*/ 281580 w 567292"/>
              <a:gd name="connsiteY59-256" fmla="*/ 0 h 533622"/>
              <a:gd name="connsiteX60-257" fmla="*/ 557439 w 567292"/>
              <a:gd name="connsiteY60-258" fmla="*/ 182561 h 533622"/>
              <a:gd name="connsiteX61-259" fmla="*/ 565176 w 567292"/>
              <a:gd name="connsiteY61-260" fmla="*/ 204689 h 533622"/>
              <a:gd name="connsiteX62-261" fmla="*/ 558033 w 567292"/>
              <a:gd name="connsiteY62-262" fmla="*/ 269822 h 533622"/>
              <a:gd name="connsiteX63-263" fmla="*/ 557408 w 567292"/>
              <a:gd name="connsiteY63-264" fmla="*/ 274839 h 533622"/>
              <a:gd name="connsiteX64-265" fmla="*/ 480255 w 567292"/>
              <a:gd name="connsiteY64-266" fmla="*/ 390631 h 533622"/>
              <a:gd name="connsiteX65-267" fmla="*/ 257731 w 567292"/>
              <a:gd name="connsiteY65-268" fmla="*/ 527186 h 533622"/>
              <a:gd name="connsiteX66-269" fmla="*/ 249978 w 567292"/>
              <a:gd name="connsiteY66-270" fmla="*/ 455749 h 533622"/>
              <a:gd name="connsiteX67-271" fmla="*/ 0 w 567292"/>
              <a:gd name="connsiteY67-272" fmla="*/ 228639 h 533622"/>
              <a:gd name="connsiteX68-273" fmla="*/ 281580 w 567292"/>
              <a:gd name="connsiteY68-274" fmla="*/ 0 h 533622"/>
              <a:gd name="connsiteX0-275" fmla="*/ 399787 w 566610"/>
              <a:gd name="connsiteY0-276" fmla="*/ 156760 h 533622"/>
              <a:gd name="connsiteX1-277" fmla="*/ 382827 w 566610"/>
              <a:gd name="connsiteY1-278" fmla="*/ 173720 h 533622"/>
              <a:gd name="connsiteX2-279" fmla="*/ 382827 w 566610"/>
              <a:gd name="connsiteY2-280" fmla="*/ 283208 h 533622"/>
              <a:gd name="connsiteX3-281" fmla="*/ 383028 w 566610"/>
              <a:gd name="connsiteY3-282" fmla="*/ 284205 h 533622"/>
              <a:gd name="connsiteX4-283" fmla="*/ 382827 w 566610"/>
              <a:gd name="connsiteY4-284" fmla="*/ 285201 h 533622"/>
              <a:gd name="connsiteX5-285" fmla="*/ 399787 w 566610"/>
              <a:gd name="connsiteY5-286" fmla="*/ 302161 h 533622"/>
              <a:gd name="connsiteX6-287" fmla="*/ 455000 w 566610"/>
              <a:gd name="connsiteY6-288" fmla="*/ 302161 h 533622"/>
              <a:gd name="connsiteX7-289" fmla="*/ 471960 w 566610"/>
              <a:gd name="connsiteY7-290" fmla="*/ 285201 h 533622"/>
              <a:gd name="connsiteX8-291" fmla="*/ 455000 w 566610"/>
              <a:gd name="connsiteY8-292" fmla="*/ 268241 h 533622"/>
              <a:gd name="connsiteX9-293" fmla="*/ 416747 w 566610"/>
              <a:gd name="connsiteY9-294" fmla="*/ 268241 h 533622"/>
              <a:gd name="connsiteX10-295" fmla="*/ 416747 w 566610"/>
              <a:gd name="connsiteY10-296" fmla="*/ 249183 h 533622"/>
              <a:gd name="connsiteX11-297" fmla="*/ 455000 w 566610"/>
              <a:gd name="connsiteY11-298" fmla="*/ 249183 h 533622"/>
              <a:gd name="connsiteX12-299" fmla="*/ 471960 w 566610"/>
              <a:gd name="connsiteY12-300" fmla="*/ 232223 h 533622"/>
              <a:gd name="connsiteX13-301" fmla="*/ 455000 w 566610"/>
              <a:gd name="connsiteY13-302" fmla="*/ 215263 h 533622"/>
              <a:gd name="connsiteX14-303" fmla="*/ 416747 w 566610"/>
              <a:gd name="connsiteY14-304" fmla="*/ 215263 h 533622"/>
              <a:gd name="connsiteX15-305" fmla="*/ 416747 w 566610"/>
              <a:gd name="connsiteY15-306" fmla="*/ 190680 h 533622"/>
              <a:gd name="connsiteX16-307" fmla="*/ 455000 w 566610"/>
              <a:gd name="connsiteY16-308" fmla="*/ 190680 h 533622"/>
              <a:gd name="connsiteX17-309" fmla="*/ 471960 w 566610"/>
              <a:gd name="connsiteY17-310" fmla="*/ 173720 h 533622"/>
              <a:gd name="connsiteX18-311" fmla="*/ 455000 w 566610"/>
              <a:gd name="connsiteY18-312" fmla="*/ 156760 h 533622"/>
              <a:gd name="connsiteX19-313" fmla="*/ 399788 w 566610"/>
              <a:gd name="connsiteY19-314" fmla="*/ 156760 h 533622"/>
              <a:gd name="connsiteX20-315" fmla="*/ 399787 w 566610"/>
              <a:gd name="connsiteY20-316" fmla="*/ 156760 h 533622"/>
              <a:gd name="connsiteX21-317" fmla="*/ 264989 w 566610"/>
              <a:gd name="connsiteY21-318" fmla="*/ 156760 h 533622"/>
              <a:gd name="connsiteX22-319" fmla="*/ 248029 w 566610"/>
              <a:gd name="connsiteY22-320" fmla="*/ 173720 h 533622"/>
              <a:gd name="connsiteX23-321" fmla="*/ 248029 w 566610"/>
              <a:gd name="connsiteY23-322" fmla="*/ 283208 h 533622"/>
              <a:gd name="connsiteX24-323" fmla="*/ 264989 w 566610"/>
              <a:gd name="connsiteY24-324" fmla="*/ 300169 h 533622"/>
              <a:gd name="connsiteX25-325" fmla="*/ 281949 w 566610"/>
              <a:gd name="connsiteY25-326" fmla="*/ 283208 h 533622"/>
              <a:gd name="connsiteX26-327" fmla="*/ 281949 w 566610"/>
              <a:gd name="connsiteY26-328" fmla="*/ 225254 h 533622"/>
              <a:gd name="connsiteX27-329" fmla="*/ 332951 w 566610"/>
              <a:gd name="connsiteY27-330" fmla="*/ 292667 h 533622"/>
              <a:gd name="connsiteX28-331" fmla="*/ 342333 w 566610"/>
              <a:gd name="connsiteY28-332" fmla="*/ 298613 h 533622"/>
              <a:gd name="connsiteX29-333" fmla="*/ 343447 w 566610"/>
              <a:gd name="connsiteY29-334" fmla="*/ 298994 h 533622"/>
              <a:gd name="connsiteX30-335" fmla="*/ 344532 w 566610"/>
              <a:gd name="connsiteY30-336" fmla="*/ 299213 h 533622"/>
              <a:gd name="connsiteX31-337" fmla="*/ 349266 w 566610"/>
              <a:gd name="connsiteY31-338" fmla="*/ 300169 h 533622"/>
              <a:gd name="connsiteX32-339" fmla="*/ 366227 w 566610"/>
              <a:gd name="connsiteY32-340" fmla="*/ 283208 h 533622"/>
              <a:gd name="connsiteX33-341" fmla="*/ 366227 w 566610"/>
              <a:gd name="connsiteY33-342" fmla="*/ 173720 h 533622"/>
              <a:gd name="connsiteX34-343" fmla="*/ 349266 w 566610"/>
              <a:gd name="connsiteY34-344" fmla="*/ 156760 h 533622"/>
              <a:gd name="connsiteX35-345" fmla="*/ 332306 w 566610"/>
              <a:gd name="connsiteY35-346" fmla="*/ 173720 h 533622"/>
              <a:gd name="connsiteX36-347" fmla="*/ 332306 w 566610"/>
              <a:gd name="connsiteY36-348" fmla="*/ 235594 h 533622"/>
              <a:gd name="connsiteX37-349" fmla="*/ 284027 w 566610"/>
              <a:gd name="connsiteY37-350" fmla="*/ 171779 h 533622"/>
              <a:gd name="connsiteX38-351" fmla="*/ 281021 w 566610"/>
              <a:gd name="connsiteY38-352" fmla="*/ 169122 h 533622"/>
              <a:gd name="connsiteX39-353" fmla="*/ 264989 w 566610"/>
              <a:gd name="connsiteY39-354" fmla="*/ 156760 h 533622"/>
              <a:gd name="connsiteX40-355" fmla="*/ 214632 w 566610"/>
              <a:gd name="connsiteY40-356" fmla="*/ 156760 h 533622"/>
              <a:gd name="connsiteX41-357" fmla="*/ 197672 w 566610"/>
              <a:gd name="connsiteY41-358" fmla="*/ 173720 h 533622"/>
              <a:gd name="connsiteX42-359" fmla="*/ 197672 w 566610"/>
              <a:gd name="connsiteY42-360" fmla="*/ 283208 h 533622"/>
              <a:gd name="connsiteX43-361" fmla="*/ 214632 w 566610"/>
              <a:gd name="connsiteY43-362" fmla="*/ 300169 h 533622"/>
              <a:gd name="connsiteX44-363" fmla="*/ 231592 w 566610"/>
              <a:gd name="connsiteY44-364" fmla="*/ 283208 h 533622"/>
              <a:gd name="connsiteX45-365" fmla="*/ 231592 w 566610"/>
              <a:gd name="connsiteY45-366" fmla="*/ 173720 h 533622"/>
              <a:gd name="connsiteX46-367" fmla="*/ 214632 w 566610"/>
              <a:gd name="connsiteY46-368" fmla="*/ 156760 h 533622"/>
              <a:gd name="connsiteX47-369" fmla="*/ 117154 w 566610"/>
              <a:gd name="connsiteY47-370" fmla="*/ 156760 h 533622"/>
              <a:gd name="connsiteX48-371" fmla="*/ 100194 w 566610"/>
              <a:gd name="connsiteY48-372" fmla="*/ 173720 h 533622"/>
              <a:gd name="connsiteX49-373" fmla="*/ 100194 w 566610"/>
              <a:gd name="connsiteY49-374" fmla="*/ 283208 h 533622"/>
              <a:gd name="connsiteX50-375" fmla="*/ 100395 w 566610"/>
              <a:gd name="connsiteY50-376" fmla="*/ 284205 h 533622"/>
              <a:gd name="connsiteX51-377" fmla="*/ 100194 w 566610"/>
              <a:gd name="connsiteY51-378" fmla="*/ 285200 h 533622"/>
              <a:gd name="connsiteX52-379" fmla="*/ 117154 w 566610"/>
              <a:gd name="connsiteY52-380" fmla="*/ 302161 h 533622"/>
              <a:gd name="connsiteX53-381" fmla="*/ 170864 w 566610"/>
              <a:gd name="connsiteY53-382" fmla="*/ 302161 h 533622"/>
              <a:gd name="connsiteX54-383" fmla="*/ 187825 w 566610"/>
              <a:gd name="connsiteY54-384" fmla="*/ 285200 h 533622"/>
              <a:gd name="connsiteX55-385" fmla="*/ 170864 w 566610"/>
              <a:gd name="connsiteY55-386" fmla="*/ 268240 h 533622"/>
              <a:gd name="connsiteX56-387" fmla="*/ 134114 w 566610"/>
              <a:gd name="connsiteY56-388" fmla="*/ 268240 h 533622"/>
              <a:gd name="connsiteX57-389" fmla="*/ 134114 w 566610"/>
              <a:gd name="connsiteY57-390" fmla="*/ 173720 h 533622"/>
              <a:gd name="connsiteX58-391" fmla="*/ 117154 w 566610"/>
              <a:gd name="connsiteY58-392" fmla="*/ 156760 h 533622"/>
              <a:gd name="connsiteX59-393" fmla="*/ 281580 w 566610"/>
              <a:gd name="connsiteY59-394" fmla="*/ 0 h 533622"/>
              <a:gd name="connsiteX60-395" fmla="*/ 557439 w 566610"/>
              <a:gd name="connsiteY60-396" fmla="*/ 182561 h 533622"/>
              <a:gd name="connsiteX61-397" fmla="*/ 565176 w 566610"/>
              <a:gd name="connsiteY61-398" fmla="*/ 204689 h 533622"/>
              <a:gd name="connsiteX62-399" fmla="*/ 557408 w 566610"/>
              <a:gd name="connsiteY62-400" fmla="*/ 274839 h 533622"/>
              <a:gd name="connsiteX63-401" fmla="*/ 480255 w 566610"/>
              <a:gd name="connsiteY63-402" fmla="*/ 390631 h 533622"/>
              <a:gd name="connsiteX64-403" fmla="*/ 257731 w 566610"/>
              <a:gd name="connsiteY64-404" fmla="*/ 527186 h 533622"/>
              <a:gd name="connsiteX65-405" fmla="*/ 249978 w 566610"/>
              <a:gd name="connsiteY65-406" fmla="*/ 455749 h 533622"/>
              <a:gd name="connsiteX66-407" fmla="*/ 0 w 566610"/>
              <a:gd name="connsiteY66-408" fmla="*/ 228639 h 533622"/>
              <a:gd name="connsiteX67-409" fmla="*/ 281580 w 566610"/>
              <a:gd name="connsiteY67-410" fmla="*/ 0 h 533622"/>
              <a:gd name="connsiteX0-411" fmla="*/ 399787 w 567191"/>
              <a:gd name="connsiteY0-412" fmla="*/ 156760 h 533622"/>
              <a:gd name="connsiteX1-413" fmla="*/ 382827 w 567191"/>
              <a:gd name="connsiteY1-414" fmla="*/ 173720 h 533622"/>
              <a:gd name="connsiteX2-415" fmla="*/ 382827 w 567191"/>
              <a:gd name="connsiteY2-416" fmla="*/ 283208 h 533622"/>
              <a:gd name="connsiteX3-417" fmla="*/ 383028 w 567191"/>
              <a:gd name="connsiteY3-418" fmla="*/ 284205 h 533622"/>
              <a:gd name="connsiteX4-419" fmla="*/ 382827 w 567191"/>
              <a:gd name="connsiteY4-420" fmla="*/ 285201 h 533622"/>
              <a:gd name="connsiteX5-421" fmla="*/ 399787 w 567191"/>
              <a:gd name="connsiteY5-422" fmla="*/ 302161 h 533622"/>
              <a:gd name="connsiteX6-423" fmla="*/ 455000 w 567191"/>
              <a:gd name="connsiteY6-424" fmla="*/ 302161 h 533622"/>
              <a:gd name="connsiteX7-425" fmla="*/ 471960 w 567191"/>
              <a:gd name="connsiteY7-426" fmla="*/ 285201 h 533622"/>
              <a:gd name="connsiteX8-427" fmla="*/ 455000 w 567191"/>
              <a:gd name="connsiteY8-428" fmla="*/ 268241 h 533622"/>
              <a:gd name="connsiteX9-429" fmla="*/ 416747 w 567191"/>
              <a:gd name="connsiteY9-430" fmla="*/ 268241 h 533622"/>
              <a:gd name="connsiteX10-431" fmla="*/ 416747 w 567191"/>
              <a:gd name="connsiteY10-432" fmla="*/ 249183 h 533622"/>
              <a:gd name="connsiteX11-433" fmla="*/ 455000 w 567191"/>
              <a:gd name="connsiteY11-434" fmla="*/ 249183 h 533622"/>
              <a:gd name="connsiteX12-435" fmla="*/ 471960 w 567191"/>
              <a:gd name="connsiteY12-436" fmla="*/ 232223 h 533622"/>
              <a:gd name="connsiteX13-437" fmla="*/ 455000 w 567191"/>
              <a:gd name="connsiteY13-438" fmla="*/ 215263 h 533622"/>
              <a:gd name="connsiteX14-439" fmla="*/ 416747 w 567191"/>
              <a:gd name="connsiteY14-440" fmla="*/ 215263 h 533622"/>
              <a:gd name="connsiteX15-441" fmla="*/ 416747 w 567191"/>
              <a:gd name="connsiteY15-442" fmla="*/ 190680 h 533622"/>
              <a:gd name="connsiteX16-443" fmla="*/ 455000 w 567191"/>
              <a:gd name="connsiteY16-444" fmla="*/ 190680 h 533622"/>
              <a:gd name="connsiteX17-445" fmla="*/ 471960 w 567191"/>
              <a:gd name="connsiteY17-446" fmla="*/ 173720 h 533622"/>
              <a:gd name="connsiteX18-447" fmla="*/ 455000 w 567191"/>
              <a:gd name="connsiteY18-448" fmla="*/ 156760 h 533622"/>
              <a:gd name="connsiteX19-449" fmla="*/ 399788 w 567191"/>
              <a:gd name="connsiteY19-450" fmla="*/ 156760 h 533622"/>
              <a:gd name="connsiteX20-451" fmla="*/ 399787 w 567191"/>
              <a:gd name="connsiteY20-452" fmla="*/ 156760 h 533622"/>
              <a:gd name="connsiteX21-453" fmla="*/ 264989 w 567191"/>
              <a:gd name="connsiteY21-454" fmla="*/ 156760 h 533622"/>
              <a:gd name="connsiteX22-455" fmla="*/ 248029 w 567191"/>
              <a:gd name="connsiteY22-456" fmla="*/ 173720 h 533622"/>
              <a:gd name="connsiteX23-457" fmla="*/ 248029 w 567191"/>
              <a:gd name="connsiteY23-458" fmla="*/ 283208 h 533622"/>
              <a:gd name="connsiteX24-459" fmla="*/ 264989 w 567191"/>
              <a:gd name="connsiteY24-460" fmla="*/ 300169 h 533622"/>
              <a:gd name="connsiteX25-461" fmla="*/ 281949 w 567191"/>
              <a:gd name="connsiteY25-462" fmla="*/ 283208 h 533622"/>
              <a:gd name="connsiteX26-463" fmla="*/ 281949 w 567191"/>
              <a:gd name="connsiteY26-464" fmla="*/ 225254 h 533622"/>
              <a:gd name="connsiteX27-465" fmla="*/ 332951 w 567191"/>
              <a:gd name="connsiteY27-466" fmla="*/ 292667 h 533622"/>
              <a:gd name="connsiteX28-467" fmla="*/ 342333 w 567191"/>
              <a:gd name="connsiteY28-468" fmla="*/ 298613 h 533622"/>
              <a:gd name="connsiteX29-469" fmla="*/ 343447 w 567191"/>
              <a:gd name="connsiteY29-470" fmla="*/ 298994 h 533622"/>
              <a:gd name="connsiteX30-471" fmla="*/ 344532 w 567191"/>
              <a:gd name="connsiteY30-472" fmla="*/ 299213 h 533622"/>
              <a:gd name="connsiteX31-473" fmla="*/ 349266 w 567191"/>
              <a:gd name="connsiteY31-474" fmla="*/ 300169 h 533622"/>
              <a:gd name="connsiteX32-475" fmla="*/ 366227 w 567191"/>
              <a:gd name="connsiteY32-476" fmla="*/ 283208 h 533622"/>
              <a:gd name="connsiteX33-477" fmla="*/ 366227 w 567191"/>
              <a:gd name="connsiteY33-478" fmla="*/ 173720 h 533622"/>
              <a:gd name="connsiteX34-479" fmla="*/ 349266 w 567191"/>
              <a:gd name="connsiteY34-480" fmla="*/ 156760 h 533622"/>
              <a:gd name="connsiteX35-481" fmla="*/ 332306 w 567191"/>
              <a:gd name="connsiteY35-482" fmla="*/ 173720 h 533622"/>
              <a:gd name="connsiteX36-483" fmla="*/ 332306 w 567191"/>
              <a:gd name="connsiteY36-484" fmla="*/ 235594 h 533622"/>
              <a:gd name="connsiteX37-485" fmla="*/ 284027 w 567191"/>
              <a:gd name="connsiteY37-486" fmla="*/ 171779 h 533622"/>
              <a:gd name="connsiteX38-487" fmla="*/ 281021 w 567191"/>
              <a:gd name="connsiteY38-488" fmla="*/ 169122 h 533622"/>
              <a:gd name="connsiteX39-489" fmla="*/ 264989 w 567191"/>
              <a:gd name="connsiteY39-490" fmla="*/ 156760 h 533622"/>
              <a:gd name="connsiteX40-491" fmla="*/ 214632 w 567191"/>
              <a:gd name="connsiteY40-492" fmla="*/ 156760 h 533622"/>
              <a:gd name="connsiteX41-493" fmla="*/ 197672 w 567191"/>
              <a:gd name="connsiteY41-494" fmla="*/ 173720 h 533622"/>
              <a:gd name="connsiteX42-495" fmla="*/ 197672 w 567191"/>
              <a:gd name="connsiteY42-496" fmla="*/ 283208 h 533622"/>
              <a:gd name="connsiteX43-497" fmla="*/ 214632 w 567191"/>
              <a:gd name="connsiteY43-498" fmla="*/ 300169 h 533622"/>
              <a:gd name="connsiteX44-499" fmla="*/ 231592 w 567191"/>
              <a:gd name="connsiteY44-500" fmla="*/ 283208 h 533622"/>
              <a:gd name="connsiteX45-501" fmla="*/ 231592 w 567191"/>
              <a:gd name="connsiteY45-502" fmla="*/ 173720 h 533622"/>
              <a:gd name="connsiteX46-503" fmla="*/ 214632 w 567191"/>
              <a:gd name="connsiteY46-504" fmla="*/ 156760 h 533622"/>
              <a:gd name="connsiteX47-505" fmla="*/ 117154 w 567191"/>
              <a:gd name="connsiteY47-506" fmla="*/ 156760 h 533622"/>
              <a:gd name="connsiteX48-507" fmla="*/ 100194 w 567191"/>
              <a:gd name="connsiteY48-508" fmla="*/ 173720 h 533622"/>
              <a:gd name="connsiteX49-509" fmla="*/ 100194 w 567191"/>
              <a:gd name="connsiteY49-510" fmla="*/ 283208 h 533622"/>
              <a:gd name="connsiteX50-511" fmla="*/ 100395 w 567191"/>
              <a:gd name="connsiteY50-512" fmla="*/ 284205 h 533622"/>
              <a:gd name="connsiteX51-513" fmla="*/ 100194 w 567191"/>
              <a:gd name="connsiteY51-514" fmla="*/ 285200 h 533622"/>
              <a:gd name="connsiteX52-515" fmla="*/ 117154 w 567191"/>
              <a:gd name="connsiteY52-516" fmla="*/ 302161 h 533622"/>
              <a:gd name="connsiteX53-517" fmla="*/ 170864 w 567191"/>
              <a:gd name="connsiteY53-518" fmla="*/ 302161 h 533622"/>
              <a:gd name="connsiteX54-519" fmla="*/ 187825 w 567191"/>
              <a:gd name="connsiteY54-520" fmla="*/ 285200 h 533622"/>
              <a:gd name="connsiteX55-521" fmla="*/ 170864 w 567191"/>
              <a:gd name="connsiteY55-522" fmla="*/ 268240 h 533622"/>
              <a:gd name="connsiteX56-523" fmla="*/ 134114 w 567191"/>
              <a:gd name="connsiteY56-524" fmla="*/ 268240 h 533622"/>
              <a:gd name="connsiteX57-525" fmla="*/ 134114 w 567191"/>
              <a:gd name="connsiteY57-526" fmla="*/ 173720 h 533622"/>
              <a:gd name="connsiteX58-527" fmla="*/ 117154 w 567191"/>
              <a:gd name="connsiteY58-528" fmla="*/ 156760 h 533622"/>
              <a:gd name="connsiteX59-529" fmla="*/ 281580 w 567191"/>
              <a:gd name="connsiteY59-530" fmla="*/ 0 h 533622"/>
              <a:gd name="connsiteX60-531" fmla="*/ 557439 w 567191"/>
              <a:gd name="connsiteY60-532" fmla="*/ 182561 h 533622"/>
              <a:gd name="connsiteX61-533" fmla="*/ 566196 w 567191"/>
              <a:gd name="connsiteY61-534" fmla="*/ 207750 h 533622"/>
              <a:gd name="connsiteX62-535" fmla="*/ 557408 w 567191"/>
              <a:gd name="connsiteY62-536" fmla="*/ 274839 h 533622"/>
              <a:gd name="connsiteX63-537" fmla="*/ 480255 w 567191"/>
              <a:gd name="connsiteY63-538" fmla="*/ 390631 h 533622"/>
              <a:gd name="connsiteX64-539" fmla="*/ 257731 w 567191"/>
              <a:gd name="connsiteY64-540" fmla="*/ 527186 h 533622"/>
              <a:gd name="connsiteX65-541" fmla="*/ 249978 w 567191"/>
              <a:gd name="connsiteY65-542" fmla="*/ 455749 h 533622"/>
              <a:gd name="connsiteX66-543" fmla="*/ 0 w 567191"/>
              <a:gd name="connsiteY66-544" fmla="*/ 228639 h 533622"/>
              <a:gd name="connsiteX67-545" fmla="*/ 281580 w 567191"/>
              <a:gd name="connsiteY67-546" fmla="*/ 0 h 533622"/>
              <a:gd name="connsiteX0-547" fmla="*/ 399787 w 567191"/>
              <a:gd name="connsiteY0-548" fmla="*/ 156760 h 533622"/>
              <a:gd name="connsiteX1-549" fmla="*/ 382827 w 567191"/>
              <a:gd name="connsiteY1-550" fmla="*/ 173720 h 533622"/>
              <a:gd name="connsiteX2-551" fmla="*/ 382827 w 567191"/>
              <a:gd name="connsiteY2-552" fmla="*/ 283208 h 533622"/>
              <a:gd name="connsiteX3-553" fmla="*/ 383028 w 567191"/>
              <a:gd name="connsiteY3-554" fmla="*/ 284205 h 533622"/>
              <a:gd name="connsiteX4-555" fmla="*/ 382827 w 567191"/>
              <a:gd name="connsiteY4-556" fmla="*/ 285201 h 533622"/>
              <a:gd name="connsiteX5-557" fmla="*/ 399787 w 567191"/>
              <a:gd name="connsiteY5-558" fmla="*/ 302161 h 533622"/>
              <a:gd name="connsiteX6-559" fmla="*/ 455000 w 567191"/>
              <a:gd name="connsiteY6-560" fmla="*/ 302161 h 533622"/>
              <a:gd name="connsiteX7-561" fmla="*/ 471960 w 567191"/>
              <a:gd name="connsiteY7-562" fmla="*/ 285201 h 533622"/>
              <a:gd name="connsiteX8-563" fmla="*/ 455000 w 567191"/>
              <a:gd name="connsiteY8-564" fmla="*/ 268241 h 533622"/>
              <a:gd name="connsiteX9-565" fmla="*/ 416747 w 567191"/>
              <a:gd name="connsiteY9-566" fmla="*/ 268241 h 533622"/>
              <a:gd name="connsiteX10-567" fmla="*/ 416747 w 567191"/>
              <a:gd name="connsiteY10-568" fmla="*/ 249183 h 533622"/>
              <a:gd name="connsiteX11-569" fmla="*/ 455000 w 567191"/>
              <a:gd name="connsiteY11-570" fmla="*/ 249183 h 533622"/>
              <a:gd name="connsiteX12-571" fmla="*/ 471960 w 567191"/>
              <a:gd name="connsiteY12-572" fmla="*/ 232223 h 533622"/>
              <a:gd name="connsiteX13-573" fmla="*/ 455000 w 567191"/>
              <a:gd name="connsiteY13-574" fmla="*/ 215263 h 533622"/>
              <a:gd name="connsiteX14-575" fmla="*/ 416747 w 567191"/>
              <a:gd name="connsiteY14-576" fmla="*/ 215263 h 533622"/>
              <a:gd name="connsiteX15-577" fmla="*/ 416747 w 567191"/>
              <a:gd name="connsiteY15-578" fmla="*/ 190680 h 533622"/>
              <a:gd name="connsiteX16-579" fmla="*/ 455000 w 567191"/>
              <a:gd name="connsiteY16-580" fmla="*/ 190680 h 533622"/>
              <a:gd name="connsiteX17-581" fmla="*/ 471960 w 567191"/>
              <a:gd name="connsiteY17-582" fmla="*/ 173720 h 533622"/>
              <a:gd name="connsiteX18-583" fmla="*/ 455000 w 567191"/>
              <a:gd name="connsiteY18-584" fmla="*/ 156760 h 533622"/>
              <a:gd name="connsiteX19-585" fmla="*/ 399788 w 567191"/>
              <a:gd name="connsiteY19-586" fmla="*/ 156760 h 533622"/>
              <a:gd name="connsiteX20-587" fmla="*/ 399787 w 567191"/>
              <a:gd name="connsiteY20-588" fmla="*/ 156760 h 533622"/>
              <a:gd name="connsiteX21-589" fmla="*/ 264989 w 567191"/>
              <a:gd name="connsiteY21-590" fmla="*/ 156760 h 533622"/>
              <a:gd name="connsiteX22-591" fmla="*/ 248029 w 567191"/>
              <a:gd name="connsiteY22-592" fmla="*/ 173720 h 533622"/>
              <a:gd name="connsiteX23-593" fmla="*/ 248029 w 567191"/>
              <a:gd name="connsiteY23-594" fmla="*/ 283208 h 533622"/>
              <a:gd name="connsiteX24-595" fmla="*/ 264989 w 567191"/>
              <a:gd name="connsiteY24-596" fmla="*/ 300169 h 533622"/>
              <a:gd name="connsiteX25-597" fmla="*/ 281949 w 567191"/>
              <a:gd name="connsiteY25-598" fmla="*/ 283208 h 533622"/>
              <a:gd name="connsiteX26-599" fmla="*/ 281949 w 567191"/>
              <a:gd name="connsiteY26-600" fmla="*/ 225254 h 533622"/>
              <a:gd name="connsiteX27-601" fmla="*/ 332951 w 567191"/>
              <a:gd name="connsiteY27-602" fmla="*/ 292667 h 533622"/>
              <a:gd name="connsiteX28-603" fmla="*/ 342333 w 567191"/>
              <a:gd name="connsiteY28-604" fmla="*/ 298613 h 533622"/>
              <a:gd name="connsiteX29-605" fmla="*/ 343447 w 567191"/>
              <a:gd name="connsiteY29-606" fmla="*/ 298994 h 533622"/>
              <a:gd name="connsiteX30-607" fmla="*/ 344532 w 567191"/>
              <a:gd name="connsiteY30-608" fmla="*/ 299213 h 533622"/>
              <a:gd name="connsiteX31-609" fmla="*/ 349266 w 567191"/>
              <a:gd name="connsiteY31-610" fmla="*/ 300169 h 533622"/>
              <a:gd name="connsiteX32-611" fmla="*/ 366227 w 567191"/>
              <a:gd name="connsiteY32-612" fmla="*/ 283208 h 533622"/>
              <a:gd name="connsiteX33-613" fmla="*/ 366227 w 567191"/>
              <a:gd name="connsiteY33-614" fmla="*/ 173720 h 533622"/>
              <a:gd name="connsiteX34-615" fmla="*/ 349266 w 567191"/>
              <a:gd name="connsiteY34-616" fmla="*/ 156760 h 533622"/>
              <a:gd name="connsiteX35-617" fmla="*/ 332306 w 567191"/>
              <a:gd name="connsiteY35-618" fmla="*/ 173720 h 533622"/>
              <a:gd name="connsiteX36-619" fmla="*/ 332306 w 567191"/>
              <a:gd name="connsiteY36-620" fmla="*/ 235594 h 533622"/>
              <a:gd name="connsiteX37-621" fmla="*/ 284027 w 567191"/>
              <a:gd name="connsiteY37-622" fmla="*/ 171779 h 533622"/>
              <a:gd name="connsiteX38-623" fmla="*/ 281021 w 567191"/>
              <a:gd name="connsiteY38-624" fmla="*/ 169122 h 533622"/>
              <a:gd name="connsiteX39-625" fmla="*/ 264989 w 567191"/>
              <a:gd name="connsiteY39-626" fmla="*/ 156760 h 533622"/>
              <a:gd name="connsiteX40-627" fmla="*/ 214632 w 567191"/>
              <a:gd name="connsiteY40-628" fmla="*/ 156760 h 533622"/>
              <a:gd name="connsiteX41-629" fmla="*/ 197672 w 567191"/>
              <a:gd name="connsiteY41-630" fmla="*/ 173720 h 533622"/>
              <a:gd name="connsiteX42-631" fmla="*/ 197672 w 567191"/>
              <a:gd name="connsiteY42-632" fmla="*/ 283208 h 533622"/>
              <a:gd name="connsiteX43-633" fmla="*/ 214632 w 567191"/>
              <a:gd name="connsiteY43-634" fmla="*/ 300169 h 533622"/>
              <a:gd name="connsiteX44-635" fmla="*/ 231592 w 567191"/>
              <a:gd name="connsiteY44-636" fmla="*/ 283208 h 533622"/>
              <a:gd name="connsiteX45-637" fmla="*/ 231592 w 567191"/>
              <a:gd name="connsiteY45-638" fmla="*/ 173720 h 533622"/>
              <a:gd name="connsiteX46-639" fmla="*/ 214632 w 567191"/>
              <a:gd name="connsiteY46-640" fmla="*/ 156760 h 533622"/>
              <a:gd name="connsiteX47-641" fmla="*/ 117154 w 567191"/>
              <a:gd name="connsiteY47-642" fmla="*/ 156760 h 533622"/>
              <a:gd name="connsiteX48-643" fmla="*/ 100194 w 567191"/>
              <a:gd name="connsiteY48-644" fmla="*/ 173720 h 533622"/>
              <a:gd name="connsiteX49-645" fmla="*/ 100194 w 567191"/>
              <a:gd name="connsiteY49-646" fmla="*/ 283208 h 533622"/>
              <a:gd name="connsiteX50-647" fmla="*/ 100395 w 567191"/>
              <a:gd name="connsiteY50-648" fmla="*/ 284205 h 533622"/>
              <a:gd name="connsiteX51-649" fmla="*/ 100194 w 567191"/>
              <a:gd name="connsiteY51-650" fmla="*/ 285200 h 533622"/>
              <a:gd name="connsiteX52-651" fmla="*/ 117154 w 567191"/>
              <a:gd name="connsiteY52-652" fmla="*/ 302161 h 533622"/>
              <a:gd name="connsiteX53-653" fmla="*/ 170864 w 567191"/>
              <a:gd name="connsiteY53-654" fmla="*/ 302161 h 533622"/>
              <a:gd name="connsiteX54-655" fmla="*/ 187825 w 567191"/>
              <a:gd name="connsiteY54-656" fmla="*/ 285200 h 533622"/>
              <a:gd name="connsiteX55-657" fmla="*/ 170864 w 567191"/>
              <a:gd name="connsiteY55-658" fmla="*/ 268240 h 533622"/>
              <a:gd name="connsiteX56-659" fmla="*/ 134114 w 567191"/>
              <a:gd name="connsiteY56-660" fmla="*/ 268240 h 533622"/>
              <a:gd name="connsiteX57-661" fmla="*/ 134114 w 567191"/>
              <a:gd name="connsiteY57-662" fmla="*/ 173720 h 533622"/>
              <a:gd name="connsiteX58-663" fmla="*/ 117154 w 567191"/>
              <a:gd name="connsiteY58-664" fmla="*/ 156760 h 533622"/>
              <a:gd name="connsiteX59-665" fmla="*/ 281580 w 567191"/>
              <a:gd name="connsiteY59-666" fmla="*/ 0 h 533622"/>
              <a:gd name="connsiteX60-667" fmla="*/ 557439 w 567191"/>
              <a:gd name="connsiteY60-668" fmla="*/ 182561 h 533622"/>
              <a:gd name="connsiteX61-669" fmla="*/ 566196 w 567191"/>
              <a:gd name="connsiteY61-670" fmla="*/ 207750 h 533622"/>
              <a:gd name="connsiteX62-671" fmla="*/ 557408 w 567191"/>
              <a:gd name="connsiteY62-672" fmla="*/ 274839 h 533622"/>
              <a:gd name="connsiteX63-673" fmla="*/ 480255 w 567191"/>
              <a:gd name="connsiteY63-674" fmla="*/ 390631 h 533622"/>
              <a:gd name="connsiteX64-675" fmla="*/ 257731 w 567191"/>
              <a:gd name="connsiteY64-676" fmla="*/ 527186 h 533622"/>
              <a:gd name="connsiteX65-677" fmla="*/ 249978 w 567191"/>
              <a:gd name="connsiteY65-678" fmla="*/ 455749 h 533622"/>
              <a:gd name="connsiteX66-679" fmla="*/ 0 w 567191"/>
              <a:gd name="connsiteY66-680" fmla="*/ 228639 h 533622"/>
              <a:gd name="connsiteX67-681" fmla="*/ 281580 w 567191"/>
              <a:gd name="connsiteY67-682" fmla="*/ 0 h 533622"/>
              <a:gd name="connsiteX0-683" fmla="*/ 399787 w 567191"/>
              <a:gd name="connsiteY0-684" fmla="*/ 156814 h 533676"/>
              <a:gd name="connsiteX1-685" fmla="*/ 382827 w 567191"/>
              <a:gd name="connsiteY1-686" fmla="*/ 173774 h 533676"/>
              <a:gd name="connsiteX2-687" fmla="*/ 382827 w 567191"/>
              <a:gd name="connsiteY2-688" fmla="*/ 283262 h 533676"/>
              <a:gd name="connsiteX3-689" fmla="*/ 383028 w 567191"/>
              <a:gd name="connsiteY3-690" fmla="*/ 284259 h 533676"/>
              <a:gd name="connsiteX4-691" fmla="*/ 382827 w 567191"/>
              <a:gd name="connsiteY4-692" fmla="*/ 285255 h 533676"/>
              <a:gd name="connsiteX5-693" fmla="*/ 399787 w 567191"/>
              <a:gd name="connsiteY5-694" fmla="*/ 302215 h 533676"/>
              <a:gd name="connsiteX6-695" fmla="*/ 455000 w 567191"/>
              <a:gd name="connsiteY6-696" fmla="*/ 302215 h 533676"/>
              <a:gd name="connsiteX7-697" fmla="*/ 471960 w 567191"/>
              <a:gd name="connsiteY7-698" fmla="*/ 285255 h 533676"/>
              <a:gd name="connsiteX8-699" fmla="*/ 455000 w 567191"/>
              <a:gd name="connsiteY8-700" fmla="*/ 268295 h 533676"/>
              <a:gd name="connsiteX9-701" fmla="*/ 416747 w 567191"/>
              <a:gd name="connsiteY9-702" fmla="*/ 268295 h 533676"/>
              <a:gd name="connsiteX10-703" fmla="*/ 416747 w 567191"/>
              <a:gd name="connsiteY10-704" fmla="*/ 249237 h 533676"/>
              <a:gd name="connsiteX11-705" fmla="*/ 455000 w 567191"/>
              <a:gd name="connsiteY11-706" fmla="*/ 249237 h 533676"/>
              <a:gd name="connsiteX12-707" fmla="*/ 471960 w 567191"/>
              <a:gd name="connsiteY12-708" fmla="*/ 232277 h 533676"/>
              <a:gd name="connsiteX13-709" fmla="*/ 455000 w 567191"/>
              <a:gd name="connsiteY13-710" fmla="*/ 215317 h 533676"/>
              <a:gd name="connsiteX14-711" fmla="*/ 416747 w 567191"/>
              <a:gd name="connsiteY14-712" fmla="*/ 215317 h 533676"/>
              <a:gd name="connsiteX15-713" fmla="*/ 416747 w 567191"/>
              <a:gd name="connsiteY15-714" fmla="*/ 190734 h 533676"/>
              <a:gd name="connsiteX16-715" fmla="*/ 455000 w 567191"/>
              <a:gd name="connsiteY16-716" fmla="*/ 190734 h 533676"/>
              <a:gd name="connsiteX17-717" fmla="*/ 471960 w 567191"/>
              <a:gd name="connsiteY17-718" fmla="*/ 173774 h 533676"/>
              <a:gd name="connsiteX18-719" fmla="*/ 455000 w 567191"/>
              <a:gd name="connsiteY18-720" fmla="*/ 156814 h 533676"/>
              <a:gd name="connsiteX19-721" fmla="*/ 399788 w 567191"/>
              <a:gd name="connsiteY19-722" fmla="*/ 156814 h 533676"/>
              <a:gd name="connsiteX20-723" fmla="*/ 399787 w 567191"/>
              <a:gd name="connsiteY20-724" fmla="*/ 156814 h 533676"/>
              <a:gd name="connsiteX21-725" fmla="*/ 264989 w 567191"/>
              <a:gd name="connsiteY21-726" fmla="*/ 156814 h 533676"/>
              <a:gd name="connsiteX22-727" fmla="*/ 248029 w 567191"/>
              <a:gd name="connsiteY22-728" fmla="*/ 173774 h 533676"/>
              <a:gd name="connsiteX23-729" fmla="*/ 248029 w 567191"/>
              <a:gd name="connsiteY23-730" fmla="*/ 283262 h 533676"/>
              <a:gd name="connsiteX24-731" fmla="*/ 264989 w 567191"/>
              <a:gd name="connsiteY24-732" fmla="*/ 300223 h 533676"/>
              <a:gd name="connsiteX25-733" fmla="*/ 281949 w 567191"/>
              <a:gd name="connsiteY25-734" fmla="*/ 283262 h 533676"/>
              <a:gd name="connsiteX26-735" fmla="*/ 281949 w 567191"/>
              <a:gd name="connsiteY26-736" fmla="*/ 225308 h 533676"/>
              <a:gd name="connsiteX27-737" fmla="*/ 332951 w 567191"/>
              <a:gd name="connsiteY27-738" fmla="*/ 292721 h 533676"/>
              <a:gd name="connsiteX28-739" fmla="*/ 342333 w 567191"/>
              <a:gd name="connsiteY28-740" fmla="*/ 298667 h 533676"/>
              <a:gd name="connsiteX29-741" fmla="*/ 343447 w 567191"/>
              <a:gd name="connsiteY29-742" fmla="*/ 299048 h 533676"/>
              <a:gd name="connsiteX30-743" fmla="*/ 344532 w 567191"/>
              <a:gd name="connsiteY30-744" fmla="*/ 299267 h 533676"/>
              <a:gd name="connsiteX31-745" fmla="*/ 349266 w 567191"/>
              <a:gd name="connsiteY31-746" fmla="*/ 300223 h 533676"/>
              <a:gd name="connsiteX32-747" fmla="*/ 366227 w 567191"/>
              <a:gd name="connsiteY32-748" fmla="*/ 283262 h 533676"/>
              <a:gd name="connsiteX33-749" fmla="*/ 366227 w 567191"/>
              <a:gd name="connsiteY33-750" fmla="*/ 173774 h 533676"/>
              <a:gd name="connsiteX34-751" fmla="*/ 349266 w 567191"/>
              <a:gd name="connsiteY34-752" fmla="*/ 156814 h 533676"/>
              <a:gd name="connsiteX35-753" fmla="*/ 332306 w 567191"/>
              <a:gd name="connsiteY35-754" fmla="*/ 173774 h 533676"/>
              <a:gd name="connsiteX36-755" fmla="*/ 332306 w 567191"/>
              <a:gd name="connsiteY36-756" fmla="*/ 235648 h 533676"/>
              <a:gd name="connsiteX37-757" fmla="*/ 284027 w 567191"/>
              <a:gd name="connsiteY37-758" fmla="*/ 171833 h 533676"/>
              <a:gd name="connsiteX38-759" fmla="*/ 281021 w 567191"/>
              <a:gd name="connsiteY38-760" fmla="*/ 169176 h 533676"/>
              <a:gd name="connsiteX39-761" fmla="*/ 264989 w 567191"/>
              <a:gd name="connsiteY39-762" fmla="*/ 156814 h 533676"/>
              <a:gd name="connsiteX40-763" fmla="*/ 214632 w 567191"/>
              <a:gd name="connsiteY40-764" fmla="*/ 156814 h 533676"/>
              <a:gd name="connsiteX41-765" fmla="*/ 197672 w 567191"/>
              <a:gd name="connsiteY41-766" fmla="*/ 173774 h 533676"/>
              <a:gd name="connsiteX42-767" fmla="*/ 197672 w 567191"/>
              <a:gd name="connsiteY42-768" fmla="*/ 283262 h 533676"/>
              <a:gd name="connsiteX43-769" fmla="*/ 214632 w 567191"/>
              <a:gd name="connsiteY43-770" fmla="*/ 300223 h 533676"/>
              <a:gd name="connsiteX44-771" fmla="*/ 231592 w 567191"/>
              <a:gd name="connsiteY44-772" fmla="*/ 283262 h 533676"/>
              <a:gd name="connsiteX45-773" fmla="*/ 231592 w 567191"/>
              <a:gd name="connsiteY45-774" fmla="*/ 173774 h 533676"/>
              <a:gd name="connsiteX46-775" fmla="*/ 214632 w 567191"/>
              <a:gd name="connsiteY46-776" fmla="*/ 156814 h 533676"/>
              <a:gd name="connsiteX47-777" fmla="*/ 117154 w 567191"/>
              <a:gd name="connsiteY47-778" fmla="*/ 156814 h 533676"/>
              <a:gd name="connsiteX48-779" fmla="*/ 100194 w 567191"/>
              <a:gd name="connsiteY48-780" fmla="*/ 173774 h 533676"/>
              <a:gd name="connsiteX49-781" fmla="*/ 100194 w 567191"/>
              <a:gd name="connsiteY49-782" fmla="*/ 283262 h 533676"/>
              <a:gd name="connsiteX50-783" fmla="*/ 100395 w 567191"/>
              <a:gd name="connsiteY50-784" fmla="*/ 284259 h 533676"/>
              <a:gd name="connsiteX51-785" fmla="*/ 100194 w 567191"/>
              <a:gd name="connsiteY51-786" fmla="*/ 285254 h 533676"/>
              <a:gd name="connsiteX52-787" fmla="*/ 117154 w 567191"/>
              <a:gd name="connsiteY52-788" fmla="*/ 302215 h 533676"/>
              <a:gd name="connsiteX53-789" fmla="*/ 170864 w 567191"/>
              <a:gd name="connsiteY53-790" fmla="*/ 302215 h 533676"/>
              <a:gd name="connsiteX54-791" fmla="*/ 187825 w 567191"/>
              <a:gd name="connsiteY54-792" fmla="*/ 285254 h 533676"/>
              <a:gd name="connsiteX55-793" fmla="*/ 170864 w 567191"/>
              <a:gd name="connsiteY55-794" fmla="*/ 268294 h 533676"/>
              <a:gd name="connsiteX56-795" fmla="*/ 134114 w 567191"/>
              <a:gd name="connsiteY56-796" fmla="*/ 268294 h 533676"/>
              <a:gd name="connsiteX57-797" fmla="*/ 134114 w 567191"/>
              <a:gd name="connsiteY57-798" fmla="*/ 173774 h 533676"/>
              <a:gd name="connsiteX58-799" fmla="*/ 117154 w 567191"/>
              <a:gd name="connsiteY58-800" fmla="*/ 156814 h 533676"/>
              <a:gd name="connsiteX59-801" fmla="*/ 281580 w 567191"/>
              <a:gd name="connsiteY59-802" fmla="*/ 54 h 533676"/>
              <a:gd name="connsiteX60-803" fmla="*/ 566196 w 567191"/>
              <a:gd name="connsiteY60-804" fmla="*/ 207804 h 533676"/>
              <a:gd name="connsiteX61-805" fmla="*/ 557408 w 567191"/>
              <a:gd name="connsiteY61-806" fmla="*/ 274893 h 533676"/>
              <a:gd name="connsiteX62-807" fmla="*/ 480255 w 567191"/>
              <a:gd name="connsiteY62-808" fmla="*/ 390685 h 533676"/>
              <a:gd name="connsiteX63-809" fmla="*/ 257731 w 567191"/>
              <a:gd name="connsiteY63-810" fmla="*/ 527240 h 533676"/>
              <a:gd name="connsiteX64-811" fmla="*/ 249978 w 567191"/>
              <a:gd name="connsiteY64-812" fmla="*/ 455803 h 533676"/>
              <a:gd name="connsiteX65-813" fmla="*/ 0 w 567191"/>
              <a:gd name="connsiteY65-814" fmla="*/ 228693 h 533676"/>
              <a:gd name="connsiteX66-815" fmla="*/ 281580 w 567191"/>
              <a:gd name="connsiteY66-816" fmla="*/ 54 h 533676"/>
              <a:gd name="connsiteX0-817" fmla="*/ 399787 w 574969"/>
              <a:gd name="connsiteY0-818" fmla="*/ 156814 h 533676"/>
              <a:gd name="connsiteX1-819" fmla="*/ 382827 w 574969"/>
              <a:gd name="connsiteY1-820" fmla="*/ 173774 h 533676"/>
              <a:gd name="connsiteX2-821" fmla="*/ 382827 w 574969"/>
              <a:gd name="connsiteY2-822" fmla="*/ 283262 h 533676"/>
              <a:gd name="connsiteX3-823" fmla="*/ 383028 w 574969"/>
              <a:gd name="connsiteY3-824" fmla="*/ 284259 h 533676"/>
              <a:gd name="connsiteX4-825" fmla="*/ 382827 w 574969"/>
              <a:gd name="connsiteY4-826" fmla="*/ 285255 h 533676"/>
              <a:gd name="connsiteX5-827" fmla="*/ 399787 w 574969"/>
              <a:gd name="connsiteY5-828" fmla="*/ 302215 h 533676"/>
              <a:gd name="connsiteX6-829" fmla="*/ 455000 w 574969"/>
              <a:gd name="connsiteY6-830" fmla="*/ 302215 h 533676"/>
              <a:gd name="connsiteX7-831" fmla="*/ 471960 w 574969"/>
              <a:gd name="connsiteY7-832" fmla="*/ 285255 h 533676"/>
              <a:gd name="connsiteX8-833" fmla="*/ 455000 w 574969"/>
              <a:gd name="connsiteY8-834" fmla="*/ 268295 h 533676"/>
              <a:gd name="connsiteX9-835" fmla="*/ 416747 w 574969"/>
              <a:gd name="connsiteY9-836" fmla="*/ 268295 h 533676"/>
              <a:gd name="connsiteX10-837" fmla="*/ 416747 w 574969"/>
              <a:gd name="connsiteY10-838" fmla="*/ 249237 h 533676"/>
              <a:gd name="connsiteX11-839" fmla="*/ 455000 w 574969"/>
              <a:gd name="connsiteY11-840" fmla="*/ 249237 h 533676"/>
              <a:gd name="connsiteX12-841" fmla="*/ 471960 w 574969"/>
              <a:gd name="connsiteY12-842" fmla="*/ 232277 h 533676"/>
              <a:gd name="connsiteX13-843" fmla="*/ 455000 w 574969"/>
              <a:gd name="connsiteY13-844" fmla="*/ 215317 h 533676"/>
              <a:gd name="connsiteX14-845" fmla="*/ 416747 w 574969"/>
              <a:gd name="connsiteY14-846" fmla="*/ 215317 h 533676"/>
              <a:gd name="connsiteX15-847" fmla="*/ 416747 w 574969"/>
              <a:gd name="connsiteY15-848" fmla="*/ 190734 h 533676"/>
              <a:gd name="connsiteX16-849" fmla="*/ 455000 w 574969"/>
              <a:gd name="connsiteY16-850" fmla="*/ 190734 h 533676"/>
              <a:gd name="connsiteX17-851" fmla="*/ 471960 w 574969"/>
              <a:gd name="connsiteY17-852" fmla="*/ 173774 h 533676"/>
              <a:gd name="connsiteX18-853" fmla="*/ 455000 w 574969"/>
              <a:gd name="connsiteY18-854" fmla="*/ 156814 h 533676"/>
              <a:gd name="connsiteX19-855" fmla="*/ 399788 w 574969"/>
              <a:gd name="connsiteY19-856" fmla="*/ 156814 h 533676"/>
              <a:gd name="connsiteX20-857" fmla="*/ 399787 w 574969"/>
              <a:gd name="connsiteY20-858" fmla="*/ 156814 h 533676"/>
              <a:gd name="connsiteX21-859" fmla="*/ 264989 w 574969"/>
              <a:gd name="connsiteY21-860" fmla="*/ 156814 h 533676"/>
              <a:gd name="connsiteX22-861" fmla="*/ 248029 w 574969"/>
              <a:gd name="connsiteY22-862" fmla="*/ 173774 h 533676"/>
              <a:gd name="connsiteX23-863" fmla="*/ 248029 w 574969"/>
              <a:gd name="connsiteY23-864" fmla="*/ 283262 h 533676"/>
              <a:gd name="connsiteX24-865" fmla="*/ 264989 w 574969"/>
              <a:gd name="connsiteY24-866" fmla="*/ 300223 h 533676"/>
              <a:gd name="connsiteX25-867" fmla="*/ 281949 w 574969"/>
              <a:gd name="connsiteY25-868" fmla="*/ 283262 h 533676"/>
              <a:gd name="connsiteX26-869" fmla="*/ 281949 w 574969"/>
              <a:gd name="connsiteY26-870" fmla="*/ 225308 h 533676"/>
              <a:gd name="connsiteX27-871" fmla="*/ 332951 w 574969"/>
              <a:gd name="connsiteY27-872" fmla="*/ 292721 h 533676"/>
              <a:gd name="connsiteX28-873" fmla="*/ 342333 w 574969"/>
              <a:gd name="connsiteY28-874" fmla="*/ 298667 h 533676"/>
              <a:gd name="connsiteX29-875" fmla="*/ 343447 w 574969"/>
              <a:gd name="connsiteY29-876" fmla="*/ 299048 h 533676"/>
              <a:gd name="connsiteX30-877" fmla="*/ 344532 w 574969"/>
              <a:gd name="connsiteY30-878" fmla="*/ 299267 h 533676"/>
              <a:gd name="connsiteX31-879" fmla="*/ 349266 w 574969"/>
              <a:gd name="connsiteY31-880" fmla="*/ 300223 h 533676"/>
              <a:gd name="connsiteX32-881" fmla="*/ 366227 w 574969"/>
              <a:gd name="connsiteY32-882" fmla="*/ 283262 h 533676"/>
              <a:gd name="connsiteX33-883" fmla="*/ 366227 w 574969"/>
              <a:gd name="connsiteY33-884" fmla="*/ 173774 h 533676"/>
              <a:gd name="connsiteX34-885" fmla="*/ 349266 w 574969"/>
              <a:gd name="connsiteY34-886" fmla="*/ 156814 h 533676"/>
              <a:gd name="connsiteX35-887" fmla="*/ 332306 w 574969"/>
              <a:gd name="connsiteY35-888" fmla="*/ 173774 h 533676"/>
              <a:gd name="connsiteX36-889" fmla="*/ 332306 w 574969"/>
              <a:gd name="connsiteY36-890" fmla="*/ 235648 h 533676"/>
              <a:gd name="connsiteX37-891" fmla="*/ 284027 w 574969"/>
              <a:gd name="connsiteY37-892" fmla="*/ 171833 h 533676"/>
              <a:gd name="connsiteX38-893" fmla="*/ 281021 w 574969"/>
              <a:gd name="connsiteY38-894" fmla="*/ 169176 h 533676"/>
              <a:gd name="connsiteX39-895" fmla="*/ 264989 w 574969"/>
              <a:gd name="connsiteY39-896" fmla="*/ 156814 h 533676"/>
              <a:gd name="connsiteX40-897" fmla="*/ 214632 w 574969"/>
              <a:gd name="connsiteY40-898" fmla="*/ 156814 h 533676"/>
              <a:gd name="connsiteX41-899" fmla="*/ 197672 w 574969"/>
              <a:gd name="connsiteY41-900" fmla="*/ 173774 h 533676"/>
              <a:gd name="connsiteX42-901" fmla="*/ 197672 w 574969"/>
              <a:gd name="connsiteY42-902" fmla="*/ 283262 h 533676"/>
              <a:gd name="connsiteX43-903" fmla="*/ 214632 w 574969"/>
              <a:gd name="connsiteY43-904" fmla="*/ 300223 h 533676"/>
              <a:gd name="connsiteX44-905" fmla="*/ 231592 w 574969"/>
              <a:gd name="connsiteY44-906" fmla="*/ 283262 h 533676"/>
              <a:gd name="connsiteX45-907" fmla="*/ 231592 w 574969"/>
              <a:gd name="connsiteY45-908" fmla="*/ 173774 h 533676"/>
              <a:gd name="connsiteX46-909" fmla="*/ 214632 w 574969"/>
              <a:gd name="connsiteY46-910" fmla="*/ 156814 h 533676"/>
              <a:gd name="connsiteX47-911" fmla="*/ 117154 w 574969"/>
              <a:gd name="connsiteY47-912" fmla="*/ 156814 h 533676"/>
              <a:gd name="connsiteX48-913" fmla="*/ 100194 w 574969"/>
              <a:gd name="connsiteY48-914" fmla="*/ 173774 h 533676"/>
              <a:gd name="connsiteX49-915" fmla="*/ 100194 w 574969"/>
              <a:gd name="connsiteY49-916" fmla="*/ 283262 h 533676"/>
              <a:gd name="connsiteX50-917" fmla="*/ 100395 w 574969"/>
              <a:gd name="connsiteY50-918" fmla="*/ 284259 h 533676"/>
              <a:gd name="connsiteX51-919" fmla="*/ 100194 w 574969"/>
              <a:gd name="connsiteY51-920" fmla="*/ 285254 h 533676"/>
              <a:gd name="connsiteX52-921" fmla="*/ 117154 w 574969"/>
              <a:gd name="connsiteY52-922" fmla="*/ 302215 h 533676"/>
              <a:gd name="connsiteX53-923" fmla="*/ 170864 w 574969"/>
              <a:gd name="connsiteY53-924" fmla="*/ 302215 h 533676"/>
              <a:gd name="connsiteX54-925" fmla="*/ 187825 w 574969"/>
              <a:gd name="connsiteY54-926" fmla="*/ 285254 h 533676"/>
              <a:gd name="connsiteX55-927" fmla="*/ 170864 w 574969"/>
              <a:gd name="connsiteY55-928" fmla="*/ 268294 h 533676"/>
              <a:gd name="connsiteX56-929" fmla="*/ 134114 w 574969"/>
              <a:gd name="connsiteY56-930" fmla="*/ 268294 h 533676"/>
              <a:gd name="connsiteX57-931" fmla="*/ 134114 w 574969"/>
              <a:gd name="connsiteY57-932" fmla="*/ 173774 h 533676"/>
              <a:gd name="connsiteX58-933" fmla="*/ 117154 w 574969"/>
              <a:gd name="connsiteY58-934" fmla="*/ 156814 h 533676"/>
              <a:gd name="connsiteX59-935" fmla="*/ 281580 w 574969"/>
              <a:gd name="connsiteY59-936" fmla="*/ 54 h 533676"/>
              <a:gd name="connsiteX60-937" fmla="*/ 566196 w 574969"/>
              <a:gd name="connsiteY60-938" fmla="*/ 207804 h 533676"/>
              <a:gd name="connsiteX61-939" fmla="*/ 480255 w 574969"/>
              <a:gd name="connsiteY61-940" fmla="*/ 390685 h 533676"/>
              <a:gd name="connsiteX62-941" fmla="*/ 257731 w 574969"/>
              <a:gd name="connsiteY62-942" fmla="*/ 527240 h 533676"/>
              <a:gd name="connsiteX63-943" fmla="*/ 249978 w 574969"/>
              <a:gd name="connsiteY63-944" fmla="*/ 455803 h 533676"/>
              <a:gd name="connsiteX64-945" fmla="*/ 0 w 574969"/>
              <a:gd name="connsiteY64-946" fmla="*/ 228693 h 533676"/>
              <a:gd name="connsiteX65-947" fmla="*/ 281580 w 574969"/>
              <a:gd name="connsiteY65-948" fmla="*/ 54 h 533676"/>
              <a:gd name="connsiteX0-949" fmla="*/ 399787 w 574969"/>
              <a:gd name="connsiteY0-950" fmla="*/ 156841 h 533703"/>
              <a:gd name="connsiteX1-951" fmla="*/ 382827 w 574969"/>
              <a:gd name="connsiteY1-952" fmla="*/ 173801 h 533703"/>
              <a:gd name="connsiteX2-953" fmla="*/ 382827 w 574969"/>
              <a:gd name="connsiteY2-954" fmla="*/ 283289 h 533703"/>
              <a:gd name="connsiteX3-955" fmla="*/ 383028 w 574969"/>
              <a:gd name="connsiteY3-956" fmla="*/ 284286 h 533703"/>
              <a:gd name="connsiteX4-957" fmla="*/ 382827 w 574969"/>
              <a:gd name="connsiteY4-958" fmla="*/ 285282 h 533703"/>
              <a:gd name="connsiteX5-959" fmla="*/ 399787 w 574969"/>
              <a:gd name="connsiteY5-960" fmla="*/ 302242 h 533703"/>
              <a:gd name="connsiteX6-961" fmla="*/ 455000 w 574969"/>
              <a:gd name="connsiteY6-962" fmla="*/ 302242 h 533703"/>
              <a:gd name="connsiteX7-963" fmla="*/ 471960 w 574969"/>
              <a:gd name="connsiteY7-964" fmla="*/ 285282 h 533703"/>
              <a:gd name="connsiteX8-965" fmla="*/ 455000 w 574969"/>
              <a:gd name="connsiteY8-966" fmla="*/ 268322 h 533703"/>
              <a:gd name="connsiteX9-967" fmla="*/ 416747 w 574969"/>
              <a:gd name="connsiteY9-968" fmla="*/ 268322 h 533703"/>
              <a:gd name="connsiteX10-969" fmla="*/ 416747 w 574969"/>
              <a:gd name="connsiteY10-970" fmla="*/ 249264 h 533703"/>
              <a:gd name="connsiteX11-971" fmla="*/ 455000 w 574969"/>
              <a:gd name="connsiteY11-972" fmla="*/ 249264 h 533703"/>
              <a:gd name="connsiteX12-973" fmla="*/ 471960 w 574969"/>
              <a:gd name="connsiteY12-974" fmla="*/ 232304 h 533703"/>
              <a:gd name="connsiteX13-975" fmla="*/ 455000 w 574969"/>
              <a:gd name="connsiteY13-976" fmla="*/ 215344 h 533703"/>
              <a:gd name="connsiteX14-977" fmla="*/ 416747 w 574969"/>
              <a:gd name="connsiteY14-978" fmla="*/ 215344 h 533703"/>
              <a:gd name="connsiteX15-979" fmla="*/ 416747 w 574969"/>
              <a:gd name="connsiteY15-980" fmla="*/ 190761 h 533703"/>
              <a:gd name="connsiteX16-981" fmla="*/ 455000 w 574969"/>
              <a:gd name="connsiteY16-982" fmla="*/ 190761 h 533703"/>
              <a:gd name="connsiteX17-983" fmla="*/ 471960 w 574969"/>
              <a:gd name="connsiteY17-984" fmla="*/ 173801 h 533703"/>
              <a:gd name="connsiteX18-985" fmla="*/ 455000 w 574969"/>
              <a:gd name="connsiteY18-986" fmla="*/ 156841 h 533703"/>
              <a:gd name="connsiteX19-987" fmla="*/ 399788 w 574969"/>
              <a:gd name="connsiteY19-988" fmla="*/ 156841 h 533703"/>
              <a:gd name="connsiteX20-989" fmla="*/ 399787 w 574969"/>
              <a:gd name="connsiteY20-990" fmla="*/ 156841 h 533703"/>
              <a:gd name="connsiteX21-991" fmla="*/ 264989 w 574969"/>
              <a:gd name="connsiteY21-992" fmla="*/ 156841 h 533703"/>
              <a:gd name="connsiteX22-993" fmla="*/ 248029 w 574969"/>
              <a:gd name="connsiteY22-994" fmla="*/ 173801 h 533703"/>
              <a:gd name="connsiteX23-995" fmla="*/ 248029 w 574969"/>
              <a:gd name="connsiteY23-996" fmla="*/ 283289 h 533703"/>
              <a:gd name="connsiteX24-997" fmla="*/ 264989 w 574969"/>
              <a:gd name="connsiteY24-998" fmla="*/ 300250 h 533703"/>
              <a:gd name="connsiteX25-999" fmla="*/ 281949 w 574969"/>
              <a:gd name="connsiteY25-1000" fmla="*/ 283289 h 533703"/>
              <a:gd name="connsiteX26-1001" fmla="*/ 281949 w 574969"/>
              <a:gd name="connsiteY26-1002" fmla="*/ 225335 h 533703"/>
              <a:gd name="connsiteX27-1003" fmla="*/ 332951 w 574969"/>
              <a:gd name="connsiteY27-1004" fmla="*/ 292748 h 533703"/>
              <a:gd name="connsiteX28-1005" fmla="*/ 342333 w 574969"/>
              <a:gd name="connsiteY28-1006" fmla="*/ 298694 h 533703"/>
              <a:gd name="connsiteX29-1007" fmla="*/ 343447 w 574969"/>
              <a:gd name="connsiteY29-1008" fmla="*/ 299075 h 533703"/>
              <a:gd name="connsiteX30-1009" fmla="*/ 344532 w 574969"/>
              <a:gd name="connsiteY30-1010" fmla="*/ 299294 h 533703"/>
              <a:gd name="connsiteX31-1011" fmla="*/ 349266 w 574969"/>
              <a:gd name="connsiteY31-1012" fmla="*/ 300250 h 533703"/>
              <a:gd name="connsiteX32-1013" fmla="*/ 366227 w 574969"/>
              <a:gd name="connsiteY32-1014" fmla="*/ 283289 h 533703"/>
              <a:gd name="connsiteX33-1015" fmla="*/ 366227 w 574969"/>
              <a:gd name="connsiteY33-1016" fmla="*/ 173801 h 533703"/>
              <a:gd name="connsiteX34-1017" fmla="*/ 349266 w 574969"/>
              <a:gd name="connsiteY34-1018" fmla="*/ 156841 h 533703"/>
              <a:gd name="connsiteX35-1019" fmla="*/ 332306 w 574969"/>
              <a:gd name="connsiteY35-1020" fmla="*/ 173801 h 533703"/>
              <a:gd name="connsiteX36-1021" fmla="*/ 332306 w 574969"/>
              <a:gd name="connsiteY36-1022" fmla="*/ 235675 h 533703"/>
              <a:gd name="connsiteX37-1023" fmla="*/ 284027 w 574969"/>
              <a:gd name="connsiteY37-1024" fmla="*/ 171860 h 533703"/>
              <a:gd name="connsiteX38-1025" fmla="*/ 281021 w 574969"/>
              <a:gd name="connsiteY38-1026" fmla="*/ 169203 h 533703"/>
              <a:gd name="connsiteX39-1027" fmla="*/ 264989 w 574969"/>
              <a:gd name="connsiteY39-1028" fmla="*/ 156841 h 533703"/>
              <a:gd name="connsiteX40-1029" fmla="*/ 214632 w 574969"/>
              <a:gd name="connsiteY40-1030" fmla="*/ 156841 h 533703"/>
              <a:gd name="connsiteX41-1031" fmla="*/ 197672 w 574969"/>
              <a:gd name="connsiteY41-1032" fmla="*/ 173801 h 533703"/>
              <a:gd name="connsiteX42-1033" fmla="*/ 197672 w 574969"/>
              <a:gd name="connsiteY42-1034" fmla="*/ 283289 h 533703"/>
              <a:gd name="connsiteX43-1035" fmla="*/ 214632 w 574969"/>
              <a:gd name="connsiteY43-1036" fmla="*/ 300250 h 533703"/>
              <a:gd name="connsiteX44-1037" fmla="*/ 231592 w 574969"/>
              <a:gd name="connsiteY44-1038" fmla="*/ 283289 h 533703"/>
              <a:gd name="connsiteX45-1039" fmla="*/ 231592 w 574969"/>
              <a:gd name="connsiteY45-1040" fmla="*/ 173801 h 533703"/>
              <a:gd name="connsiteX46-1041" fmla="*/ 214632 w 574969"/>
              <a:gd name="connsiteY46-1042" fmla="*/ 156841 h 533703"/>
              <a:gd name="connsiteX47-1043" fmla="*/ 117154 w 574969"/>
              <a:gd name="connsiteY47-1044" fmla="*/ 156841 h 533703"/>
              <a:gd name="connsiteX48-1045" fmla="*/ 100194 w 574969"/>
              <a:gd name="connsiteY48-1046" fmla="*/ 173801 h 533703"/>
              <a:gd name="connsiteX49-1047" fmla="*/ 100194 w 574969"/>
              <a:gd name="connsiteY49-1048" fmla="*/ 283289 h 533703"/>
              <a:gd name="connsiteX50-1049" fmla="*/ 100395 w 574969"/>
              <a:gd name="connsiteY50-1050" fmla="*/ 284286 h 533703"/>
              <a:gd name="connsiteX51-1051" fmla="*/ 100194 w 574969"/>
              <a:gd name="connsiteY51-1052" fmla="*/ 285281 h 533703"/>
              <a:gd name="connsiteX52-1053" fmla="*/ 117154 w 574969"/>
              <a:gd name="connsiteY52-1054" fmla="*/ 302242 h 533703"/>
              <a:gd name="connsiteX53-1055" fmla="*/ 170864 w 574969"/>
              <a:gd name="connsiteY53-1056" fmla="*/ 302242 h 533703"/>
              <a:gd name="connsiteX54-1057" fmla="*/ 187825 w 574969"/>
              <a:gd name="connsiteY54-1058" fmla="*/ 285281 h 533703"/>
              <a:gd name="connsiteX55-1059" fmla="*/ 170864 w 574969"/>
              <a:gd name="connsiteY55-1060" fmla="*/ 268321 h 533703"/>
              <a:gd name="connsiteX56-1061" fmla="*/ 134114 w 574969"/>
              <a:gd name="connsiteY56-1062" fmla="*/ 268321 h 533703"/>
              <a:gd name="connsiteX57-1063" fmla="*/ 134114 w 574969"/>
              <a:gd name="connsiteY57-1064" fmla="*/ 173801 h 533703"/>
              <a:gd name="connsiteX58-1065" fmla="*/ 117154 w 574969"/>
              <a:gd name="connsiteY58-1066" fmla="*/ 156841 h 533703"/>
              <a:gd name="connsiteX59-1067" fmla="*/ 281580 w 574969"/>
              <a:gd name="connsiteY59-1068" fmla="*/ 81 h 533703"/>
              <a:gd name="connsiteX60-1069" fmla="*/ 566196 w 574969"/>
              <a:gd name="connsiteY60-1070" fmla="*/ 207831 h 533703"/>
              <a:gd name="connsiteX61-1071" fmla="*/ 480255 w 574969"/>
              <a:gd name="connsiteY61-1072" fmla="*/ 390712 h 533703"/>
              <a:gd name="connsiteX62-1073" fmla="*/ 257731 w 574969"/>
              <a:gd name="connsiteY62-1074" fmla="*/ 527267 h 533703"/>
              <a:gd name="connsiteX63-1075" fmla="*/ 249978 w 574969"/>
              <a:gd name="connsiteY63-1076" fmla="*/ 455830 h 533703"/>
              <a:gd name="connsiteX64-1077" fmla="*/ 0 w 574969"/>
              <a:gd name="connsiteY64-1078" fmla="*/ 228720 h 533703"/>
              <a:gd name="connsiteX65-1079" fmla="*/ 281580 w 574969"/>
              <a:gd name="connsiteY65-1080" fmla="*/ 81 h 533703"/>
              <a:gd name="connsiteX0-1081" fmla="*/ 399787 w 566315"/>
              <a:gd name="connsiteY0-1082" fmla="*/ 156841 h 533703"/>
              <a:gd name="connsiteX1-1083" fmla="*/ 382827 w 566315"/>
              <a:gd name="connsiteY1-1084" fmla="*/ 173801 h 533703"/>
              <a:gd name="connsiteX2-1085" fmla="*/ 382827 w 566315"/>
              <a:gd name="connsiteY2-1086" fmla="*/ 283289 h 533703"/>
              <a:gd name="connsiteX3-1087" fmla="*/ 383028 w 566315"/>
              <a:gd name="connsiteY3-1088" fmla="*/ 284286 h 533703"/>
              <a:gd name="connsiteX4-1089" fmla="*/ 382827 w 566315"/>
              <a:gd name="connsiteY4-1090" fmla="*/ 285282 h 533703"/>
              <a:gd name="connsiteX5-1091" fmla="*/ 399787 w 566315"/>
              <a:gd name="connsiteY5-1092" fmla="*/ 302242 h 533703"/>
              <a:gd name="connsiteX6-1093" fmla="*/ 455000 w 566315"/>
              <a:gd name="connsiteY6-1094" fmla="*/ 302242 h 533703"/>
              <a:gd name="connsiteX7-1095" fmla="*/ 471960 w 566315"/>
              <a:gd name="connsiteY7-1096" fmla="*/ 285282 h 533703"/>
              <a:gd name="connsiteX8-1097" fmla="*/ 455000 w 566315"/>
              <a:gd name="connsiteY8-1098" fmla="*/ 268322 h 533703"/>
              <a:gd name="connsiteX9-1099" fmla="*/ 416747 w 566315"/>
              <a:gd name="connsiteY9-1100" fmla="*/ 268322 h 533703"/>
              <a:gd name="connsiteX10-1101" fmla="*/ 416747 w 566315"/>
              <a:gd name="connsiteY10-1102" fmla="*/ 249264 h 533703"/>
              <a:gd name="connsiteX11-1103" fmla="*/ 455000 w 566315"/>
              <a:gd name="connsiteY11-1104" fmla="*/ 249264 h 533703"/>
              <a:gd name="connsiteX12-1105" fmla="*/ 471960 w 566315"/>
              <a:gd name="connsiteY12-1106" fmla="*/ 232304 h 533703"/>
              <a:gd name="connsiteX13-1107" fmla="*/ 455000 w 566315"/>
              <a:gd name="connsiteY13-1108" fmla="*/ 215344 h 533703"/>
              <a:gd name="connsiteX14-1109" fmla="*/ 416747 w 566315"/>
              <a:gd name="connsiteY14-1110" fmla="*/ 215344 h 533703"/>
              <a:gd name="connsiteX15-1111" fmla="*/ 416747 w 566315"/>
              <a:gd name="connsiteY15-1112" fmla="*/ 190761 h 533703"/>
              <a:gd name="connsiteX16-1113" fmla="*/ 455000 w 566315"/>
              <a:gd name="connsiteY16-1114" fmla="*/ 190761 h 533703"/>
              <a:gd name="connsiteX17-1115" fmla="*/ 471960 w 566315"/>
              <a:gd name="connsiteY17-1116" fmla="*/ 173801 h 533703"/>
              <a:gd name="connsiteX18-1117" fmla="*/ 455000 w 566315"/>
              <a:gd name="connsiteY18-1118" fmla="*/ 156841 h 533703"/>
              <a:gd name="connsiteX19-1119" fmla="*/ 399788 w 566315"/>
              <a:gd name="connsiteY19-1120" fmla="*/ 156841 h 533703"/>
              <a:gd name="connsiteX20-1121" fmla="*/ 399787 w 566315"/>
              <a:gd name="connsiteY20-1122" fmla="*/ 156841 h 533703"/>
              <a:gd name="connsiteX21-1123" fmla="*/ 264989 w 566315"/>
              <a:gd name="connsiteY21-1124" fmla="*/ 156841 h 533703"/>
              <a:gd name="connsiteX22-1125" fmla="*/ 248029 w 566315"/>
              <a:gd name="connsiteY22-1126" fmla="*/ 173801 h 533703"/>
              <a:gd name="connsiteX23-1127" fmla="*/ 248029 w 566315"/>
              <a:gd name="connsiteY23-1128" fmla="*/ 283289 h 533703"/>
              <a:gd name="connsiteX24-1129" fmla="*/ 264989 w 566315"/>
              <a:gd name="connsiteY24-1130" fmla="*/ 300250 h 533703"/>
              <a:gd name="connsiteX25-1131" fmla="*/ 281949 w 566315"/>
              <a:gd name="connsiteY25-1132" fmla="*/ 283289 h 533703"/>
              <a:gd name="connsiteX26-1133" fmla="*/ 281949 w 566315"/>
              <a:gd name="connsiteY26-1134" fmla="*/ 225335 h 533703"/>
              <a:gd name="connsiteX27-1135" fmla="*/ 332951 w 566315"/>
              <a:gd name="connsiteY27-1136" fmla="*/ 292748 h 533703"/>
              <a:gd name="connsiteX28-1137" fmla="*/ 342333 w 566315"/>
              <a:gd name="connsiteY28-1138" fmla="*/ 298694 h 533703"/>
              <a:gd name="connsiteX29-1139" fmla="*/ 343447 w 566315"/>
              <a:gd name="connsiteY29-1140" fmla="*/ 299075 h 533703"/>
              <a:gd name="connsiteX30-1141" fmla="*/ 344532 w 566315"/>
              <a:gd name="connsiteY30-1142" fmla="*/ 299294 h 533703"/>
              <a:gd name="connsiteX31-1143" fmla="*/ 349266 w 566315"/>
              <a:gd name="connsiteY31-1144" fmla="*/ 300250 h 533703"/>
              <a:gd name="connsiteX32-1145" fmla="*/ 366227 w 566315"/>
              <a:gd name="connsiteY32-1146" fmla="*/ 283289 h 533703"/>
              <a:gd name="connsiteX33-1147" fmla="*/ 366227 w 566315"/>
              <a:gd name="connsiteY33-1148" fmla="*/ 173801 h 533703"/>
              <a:gd name="connsiteX34-1149" fmla="*/ 349266 w 566315"/>
              <a:gd name="connsiteY34-1150" fmla="*/ 156841 h 533703"/>
              <a:gd name="connsiteX35-1151" fmla="*/ 332306 w 566315"/>
              <a:gd name="connsiteY35-1152" fmla="*/ 173801 h 533703"/>
              <a:gd name="connsiteX36-1153" fmla="*/ 332306 w 566315"/>
              <a:gd name="connsiteY36-1154" fmla="*/ 235675 h 533703"/>
              <a:gd name="connsiteX37-1155" fmla="*/ 284027 w 566315"/>
              <a:gd name="connsiteY37-1156" fmla="*/ 171860 h 533703"/>
              <a:gd name="connsiteX38-1157" fmla="*/ 281021 w 566315"/>
              <a:gd name="connsiteY38-1158" fmla="*/ 169203 h 533703"/>
              <a:gd name="connsiteX39-1159" fmla="*/ 264989 w 566315"/>
              <a:gd name="connsiteY39-1160" fmla="*/ 156841 h 533703"/>
              <a:gd name="connsiteX40-1161" fmla="*/ 214632 w 566315"/>
              <a:gd name="connsiteY40-1162" fmla="*/ 156841 h 533703"/>
              <a:gd name="connsiteX41-1163" fmla="*/ 197672 w 566315"/>
              <a:gd name="connsiteY41-1164" fmla="*/ 173801 h 533703"/>
              <a:gd name="connsiteX42-1165" fmla="*/ 197672 w 566315"/>
              <a:gd name="connsiteY42-1166" fmla="*/ 283289 h 533703"/>
              <a:gd name="connsiteX43-1167" fmla="*/ 214632 w 566315"/>
              <a:gd name="connsiteY43-1168" fmla="*/ 300250 h 533703"/>
              <a:gd name="connsiteX44-1169" fmla="*/ 231592 w 566315"/>
              <a:gd name="connsiteY44-1170" fmla="*/ 283289 h 533703"/>
              <a:gd name="connsiteX45-1171" fmla="*/ 231592 w 566315"/>
              <a:gd name="connsiteY45-1172" fmla="*/ 173801 h 533703"/>
              <a:gd name="connsiteX46-1173" fmla="*/ 214632 w 566315"/>
              <a:gd name="connsiteY46-1174" fmla="*/ 156841 h 533703"/>
              <a:gd name="connsiteX47-1175" fmla="*/ 117154 w 566315"/>
              <a:gd name="connsiteY47-1176" fmla="*/ 156841 h 533703"/>
              <a:gd name="connsiteX48-1177" fmla="*/ 100194 w 566315"/>
              <a:gd name="connsiteY48-1178" fmla="*/ 173801 h 533703"/>
              <a:gd name="connsiteX49-1179" fmla="*/ 100194 w 566315"/>
              <a:gd name="connsiteY49-1180" fmla="*/ 283289 h 533703"/>
              <a:gd name="connsiteX50-1181" fmla="*/ 100395 w 566315"/>
              <a:gd name="connsiteY50-1182" fmla="*/ 284286 h 533703"/>
              <a:gd name="connsiteX51-1183" fmla="*/ 100194 w 566315"/>
              <a:gd name="connsiteY51-1184" fmla="*/ 285281 h 533703"/>
              <a:gd name="connsiteX52-1185" fmla="*/ 117154 w 566315"/>
              <a:gd name="connsiteY52-1186" fmla="*/ 302242 h 533703"/>
              <a:gd name="connsiteX53-1187" fmla="*/ 170864 w 566315"/>
              <a:gd name="connsiteY53-1188" fmla="*/ 302242 h 533703"/>
              <a:gd name="connsiteX54-1189" fmla="*/ 187825 w 566315"/>
              <a:gd name="connsiteY54-1190" fmla="*/ 285281 h 533703"/>
              <a:gd name="connsiteX55-1191" fmla="*/ 170864 w 566315"/>
              <a:gd name="connsiteY55-1192" fmla="*/ 268321 h 533703"/>
              <a:gd name="connsiteX56-1193" fmla="*/ 134114 w 566315"/>
              <a:gd name="connsiteY56-1194" fmla="*/ 268321 h 533703"/>
              <a:gd name="connsiteX57-1195" fmla="*/ 134114 w 566315"/>
              <a:gd name="connsiteY57-1196" fmla="*/ 173801 h 533703"/>
              <a:gd name="connsiteX58-1197" fmla="*/ 117154 w 566315"/>
              <a:gd name="connsiteY58-1198" fmla="*/ 156841 h 533703"/>
              <a:gd name="connsiteX59-1199" fmla="*/ 281580 w 566315"/>
              <a:gd name="connsiteY59-1200" fmla="*/ 81 h 533703"/>
              <a:gd name="connsiteX60-1201" fmla="*/ 566196 w 566315"/>
              <a:gd name="connsiteY60-1202" fmla="*/ 207831 h 533703"/>
              <a:gd name="connsiteX61-1203" fmla="*/ 480255 w 566315"/>
              <a:gd name="connsiteY61-1204" fmla="*/ 390712 h 533703"/>
              <a:gd name="connsiteX62-1205" fmla="*/ 257731 w 566315"/>
              <a:gd name="connsiteY62-1206" fmla="*/ 527267 h 533703"/>
              <a:gd name="connsiteX63-1207" fmla="*/ 249978 w 566315"/>
              <a:gd name="connsiteY63-1208" fmla="*/ 455830 h 533703"/>
              <a:gd name="connsiteX64-1209" fmla="*/ 0 w 566315"/>
              <a:gd name="connsiteY64-1210" fmla="*/ 228720 h 533703"/>
              <a:gd name="connsiteX65-1211" fmla="*/ 281580 w 566315"/>
              <a:gd name="connsiteY65-1212" fmla="*/ 81 h 533703"/>
              <a:gd name="connsiteX0-1213" fmla="*/ 399787 w 566315"/>
              <a:gd name="connsiteY0-1214" fmla="*/ 156841 h 533703"/>
              <a:gd name="connsiteX1-1215" fmla="*/ 382827 w 566315"/>
              <a:gd name="connsiteY1-1216" fmla="*/ 173801 h 533703"/>
              <a:gd name="connsiteX2-1217" fmla="*/ 382827 w 566315"/>
              <a:gd name="connsiteY2-1218" fmla="*/ 283289 h 533703"/>
              <a:gd name="connsiteX3-1219" fmla="*/ 383028 w 566315"/>
              <a:gd name="connsiteY3-1220" fmla="*/ 284286 h 533703"/>
              <a:gd name="connsiteX4-1221" fmla="*/ 382827 w 566315"/>
              <a:gd name="connsiteY4-1222" fmla="*/ 285282 h 533703"/>
              <a:gd name="connsiteX5-1223" fmla="*/ 399787 w 566315"/>
              <a:gd name="connsiteY5-1224" fmla="*/ 302242 h 533703"/>
              <a:gd name="connsiteX6-1225" fmla="*/ 455000 w 566315"/>
              <a:gd name="connsiteY6-1226" fmla="*/ 302242 h 533703"/>
              <a:gd name="connsiteX7-1227" fmla="*/ 471960 w 566315"/>
              <a:gd name="connsiteY7-1228" fmla="*/ 285282 h 533703"/>
              <a:gd name="connsiteX8-1229" fmla="*/ 455000 w 566315"/>
              <a:gd name="connsiteY8-1230" fmla="*/ 268322 h 533703"/>
              <a:gd name="connsiteX9-1231" fmla="*/ 416747 w 566315"/>
              <a:gd name="connsiteY9-1232" fmla="*/ 268322 h 533703"/>
              <a:gd name="connsiteX10-1233" fmla="*/ 416747 w 566315"/>
              <a:gd name="connsiteY10-1234" fmla="*/ 249264 h 533703"/>
              <a:gd name="connsiteX11-1235" fmla="*/ 455000 w 566315"/>
              <a:gd name="connsiteY11-1236" fmla="*/ 249264 h 533703"/>
              <a:gd name="connsiteX12-1237" fmla="*/ 471960 w 566315"/>
              <a:gd name="connsiteY12-1238" fmla="*/ 232304 h 533703"/>
              <a:gd name="connsiteX13-1239" fmla="*/ 455000 w 566315"/>
              <a:gd name="connsiteY13-1240" fmla="*/ 215344 h 533703"/>
              <a:gd name="connsiteX14-1241" fmla="*/ 416747 w 566315"/>
              <a:gd name="connsiteY14-1242" fmla="*/ 215344 h 533703"/>
              <a:gd name="connsiteX15-1243" fmla="*/ 416747 w 566315"/>
              <a:gd name="connsiteY15-1244" fmla="*/ 190761 h 533703"/>
              <a:gd name="connsiteX16-1245" fmla="*/ 455000 w 566315"/>
              <a:gd name="connsiteY16-1246" fmla="*/ 190761 h 533703"/>
              <a:gd name="connsiteX17-1247" fmla="*/ 471960 w 566315"/>
              <a:gd name="connsiteY17-1248" fmla="*/ 173801 h 533703"/>
              <a:gd name="connsiteX18-1249" fmla="*/ 455000 w 566315"/>
              <a:gd name="connsiteY18-1250" fmla="*/ 156841 h 533703"/>
              <a:gd name="connsiteX19-1251" fmla="*/ 399788 w 566315"/>
              <a:gd name="connsiteY19-1252" fmla="*/ 156841 h 533703"/>
              <a:gd name="connsiteX20-1253" fmla="*/ 399787 w 566315"/>
              <a:gd name="connsiteY20-1254" fmla="*/ 156841 h 533703"/>
              <a:gd name="connsiteX21-1255" fmla="*/ 264989 w 566315"/>
              <a:gd name="connsiteY21-1256" fmla="*/ 156841 h 533703"/>
              <a:gd name="connsiteX22-1257" fmla="*/ 248029 w 566315"/>
              <a:gd name="connsiteY22-1258" fmla="*/ 173801 h 533703"/>
              <a:gd name="connsiteX23-1259" fmla="*/ 248029 w 566315"/>
              <a:gd name="connsiteY23-1260" fmla="*/ 283289 h 533703"/>
              <a:gd name="connsiteX24-1261" fmla="*/ 264989 w 566315"/>
              <a:gd name="connsiteY24-1262" fmla="*/ 300250 h 533703"/>
              <a:gd name="connsiteX25-1263" fmla="*/ 281949 w 566315"/>
              <a:gd name="connsiteY25-1264" fmla="*/ 283289 h 533703"/>
              <a:gd name="connsiteX26-1265" fmla="*/ 281949 w 566315"/>
              <a:gd name="connsiteY26-1266" fmla="*/ 225335 h 533703"/>
              <a:gd name="connsiteX27-1267" fmla="*/ 332951 w 566315"/>
              <a:gd name="connsiteY27-1268" fmla="*/ 292748 h 533703"/>
              <a:gd name="connsiteX28-1269" fmla="*/ 342333 w 566315"/>
              <a:gd name="connsiteY28-1270" fmla="*/ 298694 h 533703"/>
              <a:gd name="connsiteX29-1271" fmla="*/ 343447 w 566315"/>
              <a:gd name="connsiteY29-1272" fmla="*/ 299075 h 533703"/>
              <a:gd name="connsiteX30-1273" fmla="*/ 344532 w 566315"/>
              <a:gd name="connsiteY30-1274" fmla="*/ 299294 h 533703"/>
              <a:gd name="connsiteX31-1275" fmla="*/ 349266 w 566315"/>
              <a:gd name="connsiteY31-1276" fmla="*/ 300250 h 533703"/>
              <a:gd name="connsiteX32-1277" fmla="*/ 366227 w 566315"/>
              <a:gd name="connsiteY32-1278" fmla="*/ 283289 h 533703"/>
              <a:gd name="connsiteX33-1279" fmla="*/ 366227 w 566315"/>
              <a:gd name="connsiteY33-1280" fmla="*/ 173801 h 533703"/>
              <a:gd name="connsiteX34-1281" fmla="*/ 349266 w 566315"/>
              <a:gd name="connsiteY34-1282" fmla="*/ 156841 h 533703"/>
              <a:gd name="connsiteX35-1283" fmla="*/ 332306 w 566315"/>
              <a:gd name="connsiteY35-1284" fmla="*/ 173801 h 533703"/>
              <a:gd name="connsiteX36-1285" fmla="*/ 332306 w 566315"/>
              <a:gd name="connsiteY36-1286" fmla="*/ 235675 h 533703"/>
              <a:gd name="connsiteX37-1287" fmla="*/ 284027 w 566315"/>
              <a:gd name="connsiteY37-1288" fmla="*/ 171860 h 533703"/>
              <a:gd name="connsiteX38-1289" fmla="*/ 281021 w 566315"/>
              <a:gd name="connsiteY38-1290" fmla="*/ 169203 h 533703"/>
              <a:gd name="connsiteX39-1291" fmla="*/ 264989 w 566315"/>
              <a:gd name="connsiteY39-1292" fmla="*/ 156841 h 533703"/>
              <a:gd name="connsiteX40-1293" fmla="*/ 214632 w 566315"/>
              <a:gd name="connsiteY40-1294" fmla="*/ 156841 h 533703"/>
              <a:gd name="connsiteX41-1295" fmla="*/ 197672 w 566315"/>
              <a:gd name="connsiteY41-1296" fmla="*/ 173801 h 533703"/>
              <a:gd name="connsiteX42-1297" fmla="*/ 197672 w 566315"/>
              <a:gd name="connsiteY42-1298" fmla="*/ 283289 h 533703"/>
              <a:gd name="connsiteX43-1299" fmla="*/ 214632 w 566315"/>
              <a:gd name="connsiteY43-1300" fmla="*/ 300250 h 533703"/>
              <a:gd name="connsiteX44-1301" fmla="*/ 231592 w 566315"/>
              <a:gd name="connsiteY44-1302" fmla="*/ 283289 h 533703"/>
              <a:gd name="connsiteX45-1303" fmla="*/ 231592 w 566315"/>
              <a:gd name="connsiteY45-1304" fmla="*/ 173801 h 533703"/>
              <a:gd name="connsiteX46-1305" fmla="*/ 214632 w 566315"/>
              <a:gd name="connsiteY46-1306" fmla="*/ 156841 h 533703"/>
              <a:gd name="connsiteX47-1307" fmla="*/ 117154 w 566315"/>
              <a:gd name="connsiteY47-1308" fmla="*/ 156841 h 533703"/>
              <a:gd name="connsiteX48-1309" fmla="*/ 100194 w 566315"/>
              <a:gd name="connsiteY48-1310" fmla="*/ 173801 h 533703"/>
              <a:gd name="connsiteX49-1311" fmla="*/ 100194 w 566315"/>
              <a:gd name="connsiteY49-1312" fmla="*/ 283289 h 533703"/>
              <a:gd name="connsiteX50-1313" fmla="*/ 100395 w 566315"/>
              <a:gd name="connsiteY50-1314" fmla="*/ 284286 h 533703"/>
              <a:gd name="connsiteX51-1315" fmla="*/ 100194 w 566315"/>
              <a:gd name="connsiteY51-1316" fmla="*/ 285281 h 533703"/>
              <a:gd name="connsiteX52-1317" fmla="*/ 117154 w 566315"/>
              <a:gd name="connsiteY52-1318" fmla="*/ 302242 h 533703"/>
              <a:gd name="connsiteX53-1319" fmla="*/ 170864 w 566315"/>
              <a:gd name="connsiteY53-1320" fmla="*/ 302242 h 533703"/>
              <a:gd name="connsiteX54-1321" fmla="*/ 187825 w 566315"/>
              <a:gd name="connsiteY54-1322" fmla="*/ 285281 h 533703"/>
              <a:gd name="connsiteX55-1323" fmla="*/ 170864 w 566315"/>
              <a:gd name="connsiteY55-1324" fmla="*/ 268321 h 533703"/>
              <a:gd name="connsiteX56-1325" fmla="*/ 134114 w 566315"/>
              <a:gd name="connsiteY56-1326" fmla="*/ 268321 h 533703"/>
              <a:gd name="connsiteX57-1327" fmla="*/ 134114 w 566315"/>
              <a:gd name="connsiteY57-1328" fmla="*/ 173801 h 533703"/>
              <a:gd name="connsiteX58-1329" fmla="*/ 117154 w 566315"/>
              <a:gd name="connsiteY58-1330" fmla="*/ 156841 h 533703"/>
              <a:gd name="connsiteX59-1331" fmla="*/ 281580 w 566315"/>
              <a:gd name="connsiteY59-1332" fmla="*/ 81 h 533703"/>
              <a:gd name="connsiteX60-1333" fmla="*/ 566196 w 566315"/>
              <a:gd name="connsiteY60-1334" fmla="*/ 207831 h 533703"/>
              <a:gd name="connsiteX61-1335" fmla="*/ 480255 w 566315"/>
              <a:gd name="connsiteY61-1336" fmla="*/ 390712 h 533703"/>
              <a:gd name="connsiteX62-1337" fmla="*/ 257731 w 566315"/>
              <a:gd name="connsiteY62-1338" fmla="*/ 527267 h 533703"/>
              <a:gd name="connsiteX63-1339" fmla="*/ 249978 w 566315"/>
              <a:gd name="connsiteY63-1340" fmla="*/ 455830 h 533703"/>
              <a:gd name="connsiteX64-1341" fmla="*/ 0 w 566315"/>
              <a:gd name="connsiteY64-1342" fmla="*/ 228720 h 533703"/>
              <a:gd name="connsiteX65-1343" fmla="*/ 281580 w 566315"/>
              <a:gd name="connsiteY65-1344" fmla="*/ 81 h 533703"/>
              <a:gd name="connsiteX0-1345" fmla="*/ 399787 w 566315"/>
              <a:gd name="connsiteY0-1346" fmla="*/ 156760 h 533622"/>
              <a:gd name="connsiteX1-1347" fmla="*/ 382827 w 566315"/>
              <a:gd name="connsiteY1-1348" fmla="*/ 173720 h 533622"/>
              <a:gd name="connsiteX2-1349" fmla="*/ 382827 w 566315"/>
              <a:gd name="connsiteY2-1350" fmla="*/ 283208 h 533622"/>
              <a:gd name="connsiteX3-1351" fmla="*/ 383028 w 566315"/>
              <a:gd name="connsiteY3-1352" fmla="*/ 284205 h 533622"/>
              <a:gd name="connsiteX4-1353" fmla="*/ 382827 w 566315"/>
              <a:gd name="connsiteY4-1354" fmla="*/ 285201 h 533622"/>
              <a:gd name="connsiteX5-1355" fmla="*/ 399787 w 566315"/>
              <a:gd name="connsiteY5-1356" fmla="*/ 302161 h 533622"/>
              <a:gd name="connsiteX6-1357" fmla="*/ 455000 w 566315"/>
              <a:gd name="connsiteY6-1358" fmla="*/ 302161 h 533622"/>
              <a:gd name="connsiteX7-1359" fmla="*/ 471960 w 566315"/>
              <a:gd name="connsiteY7-1360" fmla="*/ 285201 h 533622"/>
              <a:gd name="connsiteX8-1361" fmla="*/ 455000 w 566315"/>
              <a:gd name="connsiteY8-1362" fmla="*/ 268241 h 533622"/>
              <a:gd name="connsiteX9-1363" fmla="*/ 416747 w 566315"/>
              <a:gd name="connsiteY9-1364" fmla="*/ 268241 h 533622"/>
              <a:gd name="connsiteX10-1365" fmla="*/ 416747 w 566315"/>
              <a:gd name="connsiteY10-1366" fmla="*/ 249183 h 533622"/>
              <a:gd name="connsiteX11-1367" fmla="*/ 455000 w 566315"/>
              <a:gd name="connsiteY11-1368" fmla="*/ 249183 h 533622"/>
              <a:gd name="connsiteX12-1369" fmla="*/ 471960 w 566315"/>
              <a:gd name="connsiteY12-1370" fmla="*/ 232223 h 533622"/>
              <a:gd name="connsiteX13-1371" fmla="*/ 455000 w 566315"/>
              <a:gd name="connsiteY13-1372" fmla="*/ 215263 h 533622"/>
              <a:gd name="connsiteX14-1373" fmla="*/ 416747 w 566315"/>
              <a:gd name="connsiteY14-1374" fmla="*/ 215263 h 533622"/>
              <a:gd name="connsiteX15-1375" fmla="*/ 416747 w 566315"/>
              <a:gd name="connsiteY15-1376" fmla="*/ 190680 h 533622"/>
              <a:gd name="connsiteX16-1377" fmla="*/ 455000 w 566315"/>
              <a:gd name="connsiteY16-1378" fmla="*/ 190680 h 533622"/>
              <a:gd name="connsiteX17-1379" fmla="*/ 471960 w 566315"/>
              <a:gd name="connsiteY17-1380" fmla="*/ 173720 h 533622"/>
              <a:gd name="connsiteX18-1381" fmla="*/ 455000 w 566315"/>
              <a:gd name="connsiteY18-1382" fmla="*/ 156760 h 533622"/>
              <a:gd name="connsiteX19-1383" fmla="*/ 399788 w 566315"/>
              <a:gd name="connsiteY19-1384" fmla="*/ 156760 h 533622"/>
              <a:gd name="connsiteX20-1385" fmla="*/ 399787 w 566315"/>
              <a:gd name="connsiteY20-1386" fmla="*/ 156760 h 533622"/>
              <a:gd name="connsiteX21-1387" fmla="*/ 264989 w 566315"/>
              <a:gd name="connsiteY21-1388" fmla="*/ 156760 h 533622"/>
              <a:gd name="connsiteX22-1389" fmla="*/ 248029 w 566315"/>
              <a:gd name="connsiteY22-1390" fmla="*/ 173720 h 533622"/>
              <a:gd name="connsiteX23-1391" fmla="*/ 248029 w 566315"/>
              <a:gd name="connsiteY23-1392" fmla="*/ 283208 h 533622"/>
              <a:gd name="connsiteX24-1393" fmla="*/ 264989 w 566315"/>
              <a:gd name="connsiteY24-1394" fmla="*/ 300169 h 533622"/>
              <a:gd name="connsiteX25-1395" fmla="*/ 281949 w 566315"/>
              <a:gd name="connsiteY25-1396" fmla="*/ 283208 h 533622"/>
              <a:gd name="connsiteX26-1397" fmla="*/ 281949 w 566315"/>
              <a:gd name="connsiteY26-1398" fmla="*/ 225254 h 533622"/>
              <a:gd name="connsiteX27-1399" fmla="*/ 332951 w 566315"/>
              <a:gd name="connsiteY27-1400" fmla="*/ 292667 h 533622"/>
              <a:gd name="connsiteX28-1401" fmla="*/ 342333 w 566315"/>
              <a:gd name="connsiteY28-1402" fmla="*/ 298613 h 533622"/>
              <a:gd name="connsiteX29-1403" fmla="*/ 343447 w 566315"/>
              <a:gd name="connsiteY29-1404" fmla="*/ 298994 h 533622"/>
              <a:gd name="connsiteX30-1405" fmla="*/ 344532 w 566315"/>
              <a:gd name="connsiteY30-1406" fmla="*/ 299213 h 533622"/>
              <a:gd name="connsiteX31-1407" fmla="*/ 349266 w 566315"/>
              <a:gd name="connsiteY31-1408" fmla="*/ 300169 h 533622"/>
              <a:gd name="connsiteX32-1409" fmla="*/ 366227 w 566315"/>
              <a:gd name="connsiteY32-1410" fmla="*/ 283208 h 533622"/>
              <a:gd name="connsiteX33-1411" fmla="*/ 366227 w 566315"/>
              <a:gd name="connsiteY33-1412" fmla="*/ 173720 h 533622"/>
              <a:gd name="connsiteX34-1413" fmla="*/ 349266 w 566315"/>
              <a:gd name="connsiteY34-1414" fmla="*/ 156760 h 533622"/>
              <a:gd name="connsiteX35-1415" fmla="*/ 332306 w 566315"/>
              <a:gd name="connsiteY35-1416" fmla="*/ 173720 h 533622"/>
              <a:gd name="connsiteX36-1417" fmla="*/ 332306 w 566315"/>
              <a:gd name="connsiteY36-1418" fmla="*/ 235594 h 533622"/>
              <a:gd name="connsiteX37-1419" fmla="*/ 284027 w 566315"/>
              <a:gd name="connsiteY37-1420" fmla="*/ 171779 h 533622"/>
              <a:gd name="connsiteX38-1421" fmla="*/ 281021 w 566315"/>
              <a:gd name="connsiteY38-1422" fmla="*/ 169122 h 533622"/>
              <a:gd name="connsiteX39-1423" fmla="*/ 264989 w 566315"/>
              <a:gd name="connsiteY39-1424" fmla="*/ 156760 h 533622"/>
              <a:gd name="connsiteX40-1425" fmla="*/ 214632 w 566315"/>
              <a:gd name="connsiteY40-1426" fmla="*/ 156760 h 533622"/>
              <a:gd name="connsiteX41-1427" fmla="*/ 197672 w 566315"/>
              <a:gd name="connsiteY41-1428" fmla="*/ 173720 h 533622"/>
              <a:gd name="connsiteX42-1429" fmla="*/ 197672 w 566315"/>
              <a:gd name="connsiteY42-1430" fmla="*/ 283208 h 533622"/>
              <a:gd name="connsiteX43-1431" fmla="*/ 214632 w 566315"/>
              <a:gd name="connsiteY43-1432" fmla="*/ 300169 h 533622"/>
              <a:gd name="connsiteX44-1433" fmla="*/ 231592 w 566315"/>
              <a:gd name="connsiteY44-1434" fmla="*/ 283208 h 533622"/>
              <a:gd name="connsiteX45-1435" fmla="*/ 231592 w 566315"/>
              <a:gd name="connsiteY45-1436" fmla="*/ 173720 h 533622"/>
              <a:gd name="connsiteX46-1437" fmla="*/ 214632 w 566315"/>
              <a:gd name="connsiteY46-1438" fmla="*/ 156760 h 533622"/>
              <a:gd name="connsiteX47-1439" fmla="*/ 117154 w 566315"/>
              <a:gd name="connsiteY47-1440" fmla="*/ 156760 h 533622"/>
              <a:gd name="connsiteX48-1441" fmla="*/ 100194 w 566315"/>
              <a:gd name="connsiteY48-1442" fmla="*/ 173720 h 533622"/>
              <a:gd name="connsiteX49-1443" fmla="*/ 100194 w 566315"/>
              <a:gd name="connsiteY49-1444" fmla="*/ 283208 h 533622"/>
              <a:gd name="connsiteX50-1445" fmla="*/ 100395 w 566315"/>
              <a:gd name="connsiteY50-1446" fmla="*/ 284205 h 533622"/>
              <a:gd name="connsiteX51-1447" fmla="*/ 100194 w 566315"/>
              <a:gd name="connsiteY51-1448" fmla="*/ 285200 h 533622"/>
              <a:gd name="connsiteX52-1449" fmla="*/ 117154 w 566315"/>
              <a:gd name="connsiteY52-1450" fmla="*/ 302161 h 533622"/>
              <a:gd name="connsiteX53-1451" fmla="*/ 170864 w 566315"/>
              <a:gd name="connsiteY53-1452" fmla="*/ 302161 h 533622"/>
              <a:gd name="connsiteX54-1453" fmla="*/ 187825 w 566315"/>
              <a:gd name="connsiteY54-1454" fmla="*/ 285200 h 533622"/>
              <a:gd name="connsiteX55-1455" fmla="*/ 170864 w 566315"/>
              <a:gd name="connsiteY55-1456" fmla="*/ 268240 h 533622"/>
              <a:gd name="connsiteX56-1457" fmla="*/ 134114 w 566315"/>
              <a:gd name="connsiteY56-1458" fmla="*/ 268240 h 533622"/>
              <a:gd name="connsiteX57-1459" fmla="*/ 134114 w 566315"/>
              <a:gd name="connsiteY57-1460" fmla="*/ 173720 h 533622"/>
              <a:gd name="connsiteX58-1461" fmla="*/ 117154 w 566315"/>
              <a:gd name="connsiteY58-1462" fmla="*/ 156760 h 533622"/>
              <a:gd name="connsiteX59-1463" fmla="*/ 281580 w 566315"/>
              <a:gd name="connsiteY59-1464" fmla="*/ 0 h 533622"/>
              <a:gd name="connsiteX60-1465" fmla="*/ 566196 w 566315"/>
              <a:gd name="connsiteY60-1466" fmla="*/ 207750 h 533622"/>
              <a:gd name="connsiteX61-1467" fmla="*/ 480255 w 566315"/>
              <a:gd name="connsiteY61-1468" fmla="*/ 390631 h 533622"/>
              <a:gd name="connsiteX62-1469" fmla="*/ 257731 w 566315"/>
              <a:gd name="connsiteY62-1470" fmla="*/ 527186 h 533622"/>
              <a:gd name="connsiteX63-1471" fmla="*/ 249978 w 566315"/>
              <a:gd name="connsiteY63-1472" fmla="*/ 455749 h 533622"/>
              <a:gd name="connsiteX64-1473" fmla="*/ 0 w 566315"/>
              <a:gd name="connsiteY64-1474" fmla="*/ 228639 h 533622"/>
              <a:gd name="connsiteX65-1475" fmla="*/ 281580 w 566315"/>
              <a:gd name="connsiteY65-1476" fmla="*/ 0 h 5336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</a:cxnLst>
            <a:rect l="l" t="t" r="r" b="b"/>
            <a:pathLst>
              <a:path w="566315" h="533622">
                <a:moveTo>
                  <a:pt x="399787" y="156760"/>
                </a:moveTo>
                <a:cubicBezTo>
                  <a:pt x="390420" y="156760"/>
                  <a:pt x="382827" y="164353"/>
                  <a:pt x="382827" y="173720"/>
                </a:cubicBezTo>
                <a:lnTo>
                  <a:pt x="382827" y="283208"/>
                </a:lnTo>
                <a:cubicBezTo>
                  <a:pt x="382827" y="283546"/>
                  <a:pt x="382837" y="283882"/>
                  <a:pt x="383028" y="284205"/>
                </a:cubicBezTo>
                <a:lnTo>
                  <a:pt x="382827" y="285201"/>
                </a:lnTo>
                <a:cubicBezTo>
                  <a:pt x="382827" y="294568"/>
                  <a:pt x="390420" y="302161"/>
                  <a:pt x="399787" y="302161"/>
                </a:cubicBezTo>
                <a:lnTo>
                  <a:pt x="455000" y="302161"/>
                </a:lnTo>
                <a:cubicBezTo>
                  <a:pt x="464367" y="302161"/>
                  <a:pt x="471960" y="294568"/>
                  <a:pt x="471960" y="285201"/>
                </a:cubicBezTo>
                <a:cubicBezTo>
                  <a:pt x="471960" y="275834"/>
                  <a:pt x="464367" y="268241"/>
                  <a:pt x="455000" y="268241"/>
                </a:cubicBezTo>
                <a:lnTo>
                  <a:pt x="416747" y="268241"/>
                </a:lnTo>
                <a:lnTo>
                  <a:pt x="416747" y="249183"/>
                </a:lnTo>
                <a:lnTo>
                  <a:pt x="455000" y="249183"/>
                </a:lnTo>
                <a:cubicBezTo>
                  <a:pt x="464367" y="249183"/>
                  <a:pt x="471960" y="241590"/>
                  <a:pt x="471960" y="232223"/>
                </a:cubicBezTo>
                <a:cubicBezTo>
                  <a:pt x="471960" y="222856"/>
                  <a:pt x="464367" y="215263"/>
                  <a:pt x="455000" y="215263"/>
                </a:cubicBezTo>
                <a:lnTo>
                  <a:pt x="416747" y="215263"/>
                </a:lnTo>
                <a:lnTo>
                  <a:pt x="416747" y="190680"/>
                </a:lnTo>
                <a:lnTo>
                  <a:pt x="455000" y="190680"/>
                </a:lnTo>
                <a:cubicBezTo>
                  <a:pt x="464367" y="190680"/>
                  <a:pt x="471960" y="183087"/>
                  <a:pt x="471960" y="173720"/>
                </a:cubicBezTo>
                <a:cubicBezTo>
                  <a:pt x="471960" y="164353"/>
                  <a:pt x="464367" y="156760"/>
                  <a:pt x="455000" y="156760"/>
                </a:cubicBezTo>
                <a:lnTo>
                  <a:pt x="399788" y="156760"/>
                </a:lnTo>
                <a:lnTo>
                  <a:pt x="399787" y="156760"/>
                </a:lnTo>
                <a:close/>
                <a:moveTo>
                  <a:pt x="264989" y="156760"/>
                </a:moveTo>
                <a:cubicBezTo>
                  <a:pt x="255622" y="156760"/>
                  <a:pt x="248029" y="164353"/>
                  <a:pt x="248029" y="173720"/>
                </a:cubicBezTo>
                <a:lnTo>
                  <a:pt x="248029" y="283208"/>
                </a:lnTo>
                <a:cubicBezTo>
                  <a:pt x="248029" y="292575"/>
                  <a:pt x="255622" y="300169"/>
                  <a:pt x="264989" y="300169"/>
                </a:cubicBezTo>
                <a:cubicBezTo>
                  <a:pt x="274356" y="300169"/>
                  <a:pt x="281949" y="292575"/>
                  <a:pt x="281949" y="283208"/>
                </a:cubicBezTo>
                <a:lnTo>
                  <a:pt x="281949" y="225254"/>
                </a:lnTo>
                <a:lnTo>
                  <a:pt x="332951" y="292667"/>
                </a:lnTo>
                <a:cubicBezTo>
                  <a:pt x="335361" y="295853"/>
                  <a:pt x="338678" y="297948"/>
                  <a:pt x="342333" y="298613"/>
                </a:cubicBezTo>
                <a:cubicBezTo>
                  <a:pt x="342662" y="298840"/>
                  <a:pt x="343027" y="298989"/>
                  <a:pt x="343447" y="298994"/>
                </a:cubicBezTo>
                <a:cubicBezTo>
                  <a:pt x="343789" y="299184"/>
                  <a:pt x="344156" y="299239"/>
                  <a:pt x="344532" y="299213"/>
                </a:cubicBezTo>
                <a:lnTo>
                  <a:pt x="349266" y="300169"/>
                </a:lnTo>
                <a:cubicBezTo>
                  <a:pt x="358633" y="300169"/>
                  <a:pt x="366227" y="292575"/>
                  <a:pt x="366227" y="283208"/>
                </a:cubicBezTo>
                <a:lnTo>
                  <a:pt x="366227" y="173720"/>
                </a:lnTo>
                <a:cubicBezTo>
                  <a:pt x="366227" y="164353"/>
                  <a:pt x="358633" y="156760"/>
                  <a:pt x="349266" y="156760"/>
                </a:cubicBezTo>
                <a:cubicBezTo>
                  <a:pt x="339900" y="156760"/>
                  <a:pt x="332306" y="164353"/>
                  <a:pt x="332306" y="173720"/>
                </a:cubicBezTo>
                <a:lnTo>
                  <a:pt x="332306" y="235594"/>
                </a:lnTo>
                <a:lnTo>
                  <a:pt x="284027" y="171779"/>
                </a:lnTo>
                <a:cubicBezTo>
                  <a:pt x="283194" y="170678"/>
                  <a:pt x="282252" y="169706"/>
                  <a:pt x="281021" y="169122"/>
                </a:cubicBezTo>
                <a:cubicBezTo>
                  <a:pt x="279266" y="161951"/>
                  <a:pt x="272734" y="156760"/>
                  <a:pt x="264989" y="156760"/>
                </a:cubicBezTo>
                <a:close/>
                <a:moveTo>
                  <a:pt x="214632" y="156760"/>
                </a:moveTo>
                <a:cubicBezTo>
                  <a:pt x="205265" y="156760"/>
                  <a:pt x="197672" y="164353"/>
                  <a:pt x="197672" y="173720"/>
                </a:cubicBezTo>
                <a:lnTo>
                  <a:pt x="197672" y="283208"/>
                </a:lnTo>
                <a:cubicBezTo>
                  <a:pt x="197672" y="292575"/>
                  <a:pt x="205265" y="300169"/>
                  <a:pt x="214632" y="300169"/>
                </a:cubicBezTo>
                <a:cubicBezTo>
                  <a:pt x="223999" y="300169"/>
                  <a:pt x="231592" y="292575"/>
                  <a:pt x="231592" y="283208"/>
                </a:cubicBezTo>
                <a:lnTo>
                  <a:pt x="231592" y="173720"/>
                </a:lnTo>
                <a:cubicBezTo>
                  <a:pt x="231592" y="164353"/>
                  <a:pt x="223999" y="156760"/>
                  <a:pt x="214632" y="156760"/>
                </a:cubicBezTo>
                <a:close/>
                <a:moveTo>
                  <a:pt x="117154" y="156760"/>
                </a:moveTo>
                <a:cubicBezTo>
                  <a:pt x="107787" y="156760"/>
                  <a:pt x="100194" y="164353"/>
                  <a:pt x="100194" y="173720"/>
                </a:cubicBezTo>
                <a:lnTo>
                  <a:pt x="100194" y="283208"/>
                </a:lnTo>
                <a:cubicBezTo>
                  <a:pt x="100194" y="283546"/>
                  <a:pt x="100204" y="283882"/>
                  <a:pt x="100395" y="284205"/>
                </a:cubicBezTo>
                <a:lnTo>
                  <a:pt x="100194" y="285200"/>
                </a:lnTo>
                <a:cubicBezTo>
                  <a:pt x="100194" y="294567"/>
                  <a:pt x="107787" y="302161"/>
                  <a:pt x="117154" y="302161"/>
                </a:cubicBezTo>
                <a:lnTo>
                  <a:pt x="170864" y="302161"/>
                </a:lnTo>
                <a:cubicBezTo>
                  <a:pt x="180231" y="302161"/>
                  <a:pt x="187825" y="294567"/>
                  <a:pt x="187825" y="285200"/>
                </a:cubicBezTo>
                <a:cubicBezTo>
                  <a:pt x="187825" y="275834"/>
                  <a:pt x="180231" y="268240"/>
                  <a:pt x="170864" y="268240"/>
                </a:cubicBezTo>
                <a:lnTo>
                  <a:pt x="134114" y="268240"/>
                </a:lnTo>
                <a:lnTo>
                  <a:pt x="134114" y="173720"/>
                </a:lnTo>
                <a:cubicBezTo>
                  <a:pt x="134114" y="164353"/>
                  <a:pt x="126521" y="156760"/>
                  <a:pt x="117154" y="156760"/>
                </a:cubicBezTo>
                <a:close/>
                <a:moveTo>
                  <a:pt x="281580" y="0"/>
                </a:moveTo>
                <a:cubicBezTo>
                  <a:pt x="436152" y="601"/>
                  <a:pt x="561043" y="105819"/>
                  <a:pt x="566196" y="207750"/>
                </a:cubicBezTo>
                <a:cubicBezTo>
                  <a:pt x="568695" y="310611"/>
                  <a:pt x="531666" y="337392"/>
                  <a:pt x="480255" y="390631"/>
                </a:cubicBezTo>
                <a:cubicBezTo>
                  <a:pt x="412554" y="454576"/>
                  <a:pt x="256704" y="560853"/>
                  <a:pt x="257731" y="527186"/>
                </a:cubicBezTo>
                <a:cubicBezTo>
                  <a:pt x="258231" y="506785"/>
                  <a:pt x="277512" y="463818"/>
                  <a:pt x="249978" y="455749"/>
                </a:cubicBezTo>
                <a:cubicBezTo>
                  <a:pt x="109337" y="443096"/>
                  <a:pt x="0" y="346236"/>
                  <a:pt x="0" y="228639"/>
                </a:cubicBezTo>
                <a:cubicBezTo>
                  <a:pt x="0" y="102366"/>
                  <a:pt x="126068" y="0"/>
                  <a:pt x="2815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6" name="Rounded Rectangle 5"/>
          <p:cNvSpPr>
            <a:spLocks noChangeAspect="1"/>
          </p:cNvSpPr>
          <p:nvPr/>
        </p:nvSpPr>
        <p:spPr>
          <a:xfrm>
            <a:off x="8942403" y="5140886"/>
            <a:ext cx="314168" cy="314133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330865" y="1988701"/>
                </a:moveTo>
                <a:lnTo>
                  <a:pt x="330865" y="3294924"/>
                </a:lnTo>
                <a:cubicBezTo>
                  <a:pt x="330865" y="3484431"/>
                  <a:pt x="484490" y="3638056"/>
                  <a:pt x="673997" y="3638056"/>
                </a:cubicBezTo>
                <a:lnTo>
                  <a:pt x="3286444" y="3638056"/>
                </a:lnTo>
                <a:cubicBezTo>
                  <a:pt x="3475951" y="3638056"/>
                  <a:pt x="3629576" y="3484431"/>
                  <a:pt x="3629576" y="3294924"/>
                </a:cubicBezTo>
                <a:lnTo>
                  <a:pt x="3629576" y="1988701"/>
                </a:lnTo>
                <a:lnTo>
                  <a:pt x="3007776" y="1988701"/>
                </a:lnTo>
                <a:cubicBezTo>
                  <a:pt x="3003504" y="2552442"/>
                  <a:pt x="2545062" y="3007995"/>
                  <a:pt x="1980221" y="3007995"/>
                </a:cubicBezTo>
                <a:cubicBezTo>
                  <a:pt x="1415380" y="3007995"/>
                  <a:pt x="956938" y="2552442"/>
                  <a:pt x="952666" y="1988701"/>
                </a:cubicBezTo>
                <a:close/>
                <a:moveTo>
                  <a:pt x="1980221" y="1247520"/>
                </a:moveTo>
                <a:cubicBezTo>
                  <a:pt x="1575683" y="1247520"/>
                  <a:pt x="1247740" y="1575463"/>
                  <a:pt x="1247740" y="1980001"/>
                </a:cubicBezTo>
                <a:cubicBezTo>
                  <a:pt x="1247740" y="2384539"/>
                  <a:pt x="1575683" y="2712482"/>
                  <a:pt x="1980221" y="2712482"/>
                </a:cubicBezTo>
                <a:cubicBezTo>
                  <a:pt x="2384759" y="2712482"/>
                  <a:pt x="2712702" y="2384539"/>
                  <a:pt x="2712702" y="1980001"/>
                </a:cubicBezTo>
                <a:cubicBezTo>
                  <a:pt x="2712702" y="1575463"/>
                  <a:pt x="2384759" y="1247520"/>
                  <a:pt x="1980221" y="1247520"/>
                </a:cubicBezTo>
                <a:close/>
                <a:moveTo>
                  <a:pt x="3164915" y="346755"/>
                </a:moveTo>
                <a:cubicBezTo>
                  <a:pt x="3096058" y="346755"/>
                  <a:pt x="3040238" y="402575"/>
                  <a:pt x="3040238" y="471432"/>
                </a:cubicBezTo>
                <a:lnTo>
                  <a:pt x="3040238" y="733595"/>
                </a:lnTo>
                <a:cubicBezTo>
                  <a:pt x="3040238" y="802452"/>
                  <a:pt x="3096058" y="858272"/>
                  <a:pt x="3164915" y="858272"/>
                </a:cubicBezTo>
                <a:lnTo>
                  <a:pt x="3427135" y="858272"/>
                </a:lnTo>
                <a:cubicBezTo>
                  <a:pt x="3495992" y="858272"/>
                  <a:pt x="3551812" y="802452"/>
                  <a:pt x="3551812" y="733595"/>
                </a:cubicBezTo>
                <a:lnTo>
                  <a:pt x="3551812" y="471432"/>
                </a:lnTo>
                <a:cubicBezTo>
                  <a:pt x="3551812" y="402575"/>
                  <a:pt x="3495992" y="346755"/>
                  <a:pt x="3427135" y="346755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3"/>
          <p:cNvSpPr/>
          <p:nvPr/>
        </p:nvSpPr>
        <p:spPr>
          <a:xfrm>
            <a:off x="6457379" y="2003294"/>
            <a:ext cx="314203" cy="302811"/>
          </a:xfrm>
          <a:custGeom>
            <a:avLst/>
            <a:gdLst/>
            <a:ahLst/>
            <a:cxnLst/>
            <a:rect l="l" t="t" r="r" b="b"/>
            <a:pathLst>
              <a:path w="3960000" h="3816424">
                <a:moveTo>
                  <a:pt x="1632916" y="1505594"/>
                </a:moveTo>
                <a:lnTo>
                  <a:pt x="2327086" y="1908213"/>
                </a:lnTo>
                <a:lnTo>
                  <a:pt x="1632916" y="2310831"/>
                </a:lnTo>
                <a:close/>
                <a:moveTo>
                  <a:pt x="1098809" y="972108"/>
                </a:moveTo>
                <a:cubicBezTo>
                  <a:pt x="829868" y="972108"/>
                  <a:pt x="611848" y="1190128"/>
                  <a:pt x="611848" y="1459069"/>
                </a:cubicBezTo>
                <a:lnTo>
                  <a:pt x="611848" y="2357355"/>
                </a:lnTo>
                <a:cubicBezTo>
                  <a:pt x="611848" y="2626296"/>
                  <a:pt x="829868" y="2844316"/>
                  <a:pt x="1098809" y="2844316"/>
                </a:cubicBezTo>
                <a:lnTo>
                  <a:pt x="2861191" y="2844316"/>
                </a:lnTo>
                <a:cubicBezTo>
                  <a:pt x="3130132" y="2844316"/>
                  <a:pt x="3348152" y="2626296"/>
                  <a:pt x="3348152" y="2357355"/>
                </a:cubicBezTo>
                <a:lnTo>
                  <a:pt x="3348152" y="1459069"/>
                </a:lnTo>
                <a:cubicBezTo>
                  <a:pt x="3348152" y="1190128"/>
                  <a:pt x="3130132" y="972108"/>
                  <a:pt x="2861191" y="972108"/>
                </a:cubicBezTo>
                <a:close/>
                <a:moveTo>
                  <a:pt x="747408" y="0"/>
                </a:moveTo>
                <a:lnTo>
                  <a:pt x="3212592" y="0"/>
                </a:lnTo>
                <a:cubicBezTo>
                  <a:pt x="3625374" y="0"/>
                  <a:pt x="3960000" y="334626"/>
                  <a:pt x="3960000" y="747408"/>
                </a:cubicBezTo>
                <a:lnTo>
                  <a:pt x="3960000" y="3069016"/>
                </a:lnTo>
                <a:cubicBezTo>
                  <a:pt x="3960000" y="3481798"/>
                  <a:pt x="3625374" y="3816424"/>
                  <a:pt x="3212592" y="3816424"/>
                </a:cubicBezTo>
                <a:lnTo>
                  <a:pt x="747408" y="3816424"/>
                </a:lnTo>
                <a:cubicBezTo>
                  <a:pt x="334626" y="3816424"/>
                  <a:pt x="0" y="3481798"/>
                  <a:pt x="0" y="3069016"/>
                </a:cubicBezTo>
                <a:lnTo>
                  <a:pt x="0" y="747408"/>
                </a:lnTo>
                <a:cubicBezTo>
                  <a:pt x="0" y="334626"/>
                  <a:pt x="334626" y="0"/>
                  <a:pt x="7474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8" name="Rectangle 1"/>
          <p:cNvSpPr>
            <a:spLocks noChangeAspect="1"/>
          </p:cNvSpPr>
          <p:nvPr/>
        </p:nvSpPr>
        <p:spPr>
          <a:xfrm>
            <a:off x="9388304" y="633918"/>
            <a:ext cx="314168" cy="245622"/>
          </a:xfrm>
          <a:custGeom>
            <a:avLst/>
            <a:gdLst/>
            <a:ahLst/>
            <a:cxnLst/>
            <a:rect l="l" t="t" r="r" b="b"/>
            <a:pathLst>
              <a:path w="3960440" h="3096344">
                <a:moveTo>
                  <a:pt x="2420728" y="924699"/>
                </a:moveTo>
                <a:lnTo>
                  <a:pt x="3404007" y="2376264"/>
                </a:lnTo>
                <a:lnTo>
                  <a:pt x="2464506" y="2376264"/>
                </a:lnTo>
                <a:lnTo>
                  <a:pt x="1437447" y="2376264"/>
                </a:lnTo>
                <a:lnTo>
                  <a:pt x="690242" y="2376264"/>
                </a:lnTo>
                <a:lnTo>
                  <a:pt x="1577375" y="1374065"/>
                </a:lnTo>
                <a:lnTo>
                  <a:pt x="1882688" y="1718980"/>
                </a:lnTo>
                <a:close/>
                <a:moveTo>
                  <a:pt x="1093974" y="613224"/>
                </a:moveTo>
                <a:cubicBezTo>
                  <a:pt x="1292819" y="613224"/>
                  <a:pt x="1454014" y="774419"/>
                  <a:pt x="1454014" y="973264"/>
                </a:cubicBezTo>
                <a:cubicBezTo>
                  <a:pt x="1454014" y="1172109"/>
                  <a:pt x="1292819" y="1333304"/>
                  <a:pt x="1093974" y="1333304"/>
                </a:cubicBezTo>
                <a:cubicBezTo>
                  <a:pt x="895129" y="1333304"/>
                  <a:pt x="733934" y="1172109"/>
                  <a:pt x="733934" y="973264"/>
                </a:cubicBezTo>
                <a:cubicBezTo>
                  <a:pt x="733934" y="774419"/>
                  <a:pt x="895129" y="613224"/>
                  <a:pt x="1093974" y="613224"/>
                </a:cubicBezTo>
                <a:close/>
                <a:moveTo>
                  <a:pt x="396044" y="396044"/>
                </a:moveTo>
                <a:lnTo>
                  <a:pt x="396044" y="2700300"/>
                </a:lnTo>
                <a:lnTo>
                  <a:pt x="3564396" y="2700300"/>
                </a:lnTo>
                <a:lnTo>
                  <a:pt x="3564396" y="396044"/>
                </a:lnTo>
                <a:close/>
                <a:moveTo>
                  <a:pt x="0" y="0"/>
                </a:moveTo>
                <a:lnTo>
                  <a:pt x="3960440" y="0"/>
                </a:lnTo>
                <a:lnTo>
                  <a:pt x="3960440" y="3096344"/>
                </a:lnTo>
                <a:lnTo>
                  <a:pt x="0" y="30963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9" name="Rounded Rectangle 7"/>
          <p:cNvSpPr>
            <a:spLocks noChangeAspect="1"/>
          </p:cNvSpPr>
          <p:nvPr/>
        </p:nvSpPr>
        <p:spPr>
          <a:xfrm>
            <a:off x="8372328" y="711009"/>
            <a:ext cx="314168" cy="314133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Trapezoid 3"/>
          <p:cNvSpPr>
            <a:spLocks noChangeAspect="1"/>
          </p:cNvSpPr>
          <p:nvPr/>
        </p:nvSpPr>
        <p:spPr>
          <a:xfrm>
            <a:off x="6849479" y="3058370"/>
            <a:ext cx="308256" cy="314168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2" name="Rounded Rectangle 8"/>
          <p:cNvSpPr/>
          <p:nvPr/>
        </p:nvSpPr>
        <p:spPr>
          <a:xfrm>
            <a:off x="7199204" y="5682837"/>
            <a:ext cx="314168" cy="314168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23924" y="666561"/>
                </a:moveTo>
                <a:cubicBezTo>
                  <a:pt x="2712585" y="666561"/>
                  <a:pt x="2701603" y="668088"/>
                  <a:pt x="2691750" y="673056"/>
                </a:cubicBezTo>
                <a:lnTo>
                  <a:pt x="2656848" y="673413"/>
                </a:lnTo>
                <a:lnTo>
                  <a:pt x="1433848" y="933370"/>
                </a:lnTo>
                <a:cubicBezTo>
                  <a:pt x="1393875" y="941867"/>
                  <a:pt x="1362077" y="967781"/>
                  <a:pt x="1346376" y="1002337"/>
                </a:cubicBezTo>
                <a:cubicBezTo>
                  <a:pt x="1331078" y="1020672"/>
                  <a:pt x="1323217" y="1044404"/>
                  <a:pt x="1323217" y="1069971"/>
                </a:cubicBezTo>
                <a:lnTo>
                  <a:pt x="1323217" y="2547593"/>
                </a:lnTo>
                <a:cubicBezTo>
                  <a:pt x="1271037" y="2529901"/>
                  <a:pt x="1213870" y="2520528"/>
                  <a:pt x="1154017" y="2520528"/>
                </a:cubicBezTo>
                <a:cubicBezTo>
                  <a:pt x="901512" y="2520528"/>
                  <a:pt x="696817" y="2687354"/>
                  <a:pt x="696817" y="2893144"/>
                </a:cubicBezTo>
                <a:cubicBezTo>
                  <a:pt x="696817" y="3098934"/>
                  <a:pt x="901512" y="3265760"/>
                  <a:pt x="1154017" y="3265760"/>
                </a:cubicBezTo>
                <a:cubicBezTo>
                  <a:pt x="1406522" y="3265760"/>
                  <a:pt x="1611217" y="3098934"/>
                  <a:pt x="1611217" y="2893144"/>
                </a:cubicBezTo>
                <a:cubicBezTo>
                  <a:pt x="1611217" y="2882349"/>
                  <a:pt x="1610654" y="2871660"/>
                  <a:pt x="1607283" y="2861334"/>
                </a:cubicBezTo>
                <a:lnTo>
                  <a:pt x="1611217" y="2841845"/>
                </a:lnTo>
                <a:lnTo>
                  <a:pt x="1611217" y="1521342"/>
                </a:lnTo>
                <a:lnTo>
                  <a:pt x="2600320" y="1311101"/>
                </a:lnTo>
                <a:lnTo>
                  <a:pt x="2600320" y="2327965"/>
                </a:lnTo>
                <a:cubicBezTo>
                  <a:pt x="2547472" y="2309959"/>
                  <a:pt x="2489516" y="2300312"/>
                  <a:pt x="2428795" y="2300312"/>
                </a:cubicBezTo>
                <a:cubicBezTo>
                  <a:pt x="2176290" y="2300312"/>
                  <a:pt x="1971595" y="2467138"/>
                  <a:pt x="1971595" y="2672928"/>
                </a:cubicBezTo>
                <a:cubicBezTo>
                  <a:pt x="1971595" y="2878718"/>
                  <a:pt x="2176290" y="3045544"/>
                  <a:pt x="2428795" y="3045544"/>
                </a:cubicBezTo>
                <a:cubicBezTo>
                  <a:pt x="2675391" y="3045544"/>
                  <a:pt x="2876388" y="2886436"/>
                  <a:pt x="2884224" y="2687245"/>
                </a:cubicBezTo>
                <a:lnTo>
                  <a:pt x="2888320" y="2666957"/>
                </a:lnTo>
                <a:lnTo>
                  <a:pt x="2888320" y="790165"/>
                </a:lnTo>
                <a:cubicBezTo>
                  <a:pt x="2888320" y="721900"/>
                  <a:pt x="2832981" y="666561"/>
                  <a:pt x="2764716" y="666561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3" name="Rounded Rectangle 1"/>
          <p:cNvSpPr>
            <a:spLocks noChangeAspect="1"/>
          </p:cNvSpPr>
          <p:nvPr/>
        </p:nvSpPr>
        <p:spPr>
          <a:xfrm>
            <a:off x="5495889" y="2696603"/>
            <a:ext cx="314168" cy="264123"/>
          </a:xfrm>
          <a:custGeom>
            <a:avLst/>
            <a:gdLst/>
            <a:ahLst/>
            <a:cxnLst/>
            <a:rect l="l" t="t" r="r" b="b"/>
            <a:pathLst>
              <a:path w="3985089" h="3350285">
                <a:moveTo>
                  <a:pt x="1489879" y="1687056"/>
                </a:moveTo>
                <a:cubicBezTo>
                  <a:pt x="1413602" y="1687056"/>
                  <a:pt x="1351768" y="1748890"/>
                  <a:pt x="1351768" y="1825167"/>
                </a:cubicBezTo>
                <a:lnTo>
                  <a:pt x="1351768" y="1828965"/>
                </a:lnTo>
                <a:cubicBezTo>
                  <a:pt x="1351768" y="1905242"/>
                  <a:pt x="1413602" y="1967076"/>
                  <a:pt x="1489879" y="1967076"/>
                </a:cubicBezTo>
                <a:lnTo>
                  <a:pt x="1717713" y="1967076"/>
                </a:lnTo>
                <a:cubicBezTo>
                  <a:pt x="1793990" y="1967076"/>
                  <a:pt x="1855824" y="1905242"/>
                  <a:pt x="1855824" y="1828965"/>
                </a:cubicBezTo>
                <a:lnTo>
                  <a:pt x="1855824" y="1825167"/>
                </a:lnTo>
                <a:cubicBezTo>
                  <a:pt x="1855824" y="1748890"/>
                  <a:pt x="1793990" y="1687056"/>
                  <a:pt x="1717713" y="1687056"/>
                </a:cubicBezTo>
                <a:close/>
                <a:moveTo>
                  <a:pt x="2281462" y="1675141"/>
                </a:moveTo>
                <a:cubicBezTo>
                  <a:pt x="2205185" y="1675141"/>
                  <a:pt x="2143351" y="1736975"/>
                  <a:pt x="2143351" y="1813252"/>
                </a:cubicBezTo>
                <a:lnTo>
                  <a:pt x="2143351" y="1817050"/>
                </a:lnTo>
                <a:cubicBezTo>
                  <a:pt x="2143351" y="1893327"/>
                  <a:pt x="2205185" y="1955161"/>
                  <a:pt x="2281462" y="1955161"/>
                </a:cubicBezTo>
                <a:lnTo>
                  <a:pt x="2509296" y="1955161"/>
                </a:lnTo>
                <a:cubicBezTo>
                  <a:pt x="2585573" y="1955161"/>
                  <a:pt x="2647407" y="1893327"/>
                  <a:pt x="2647407" y="1817050"/>
                </a:cubicBezTo>
                <a:lnTo>
                  <a:pt x="2647407" y="1813252"/>
                </a:lnTo>
                <a:cubicBezTo>
                  <a:pt x="2647407" y="1736975"/>
                  <a:pt x="2585573" y="1675141"/>
                  <a:pt x="2509296" y="1675141"/>
                </a:cubicBezTo>
                <a:close/>
                <a:moveTo>
                  <a:pt x="2837535" y="1159396"/>
                </a:moveTo>
                <a:cubicBezTo>
                  <a:pt x="2731595" y="1159396"/>
                  <a:pt x="2645713" y="1245278"/>
                  <a:pt x="2645713" y="1351218"/>
                </a:cubicBezTo>
                <a:cubicBezTo>
                  <a:pt x="2645713" y="1457158"/>
                  <a:pt x="2731595" y="1543040"/>
                  <a:pt x="2837535" y="1543040"/>
                </a:cubicBezTo>
                <a:cubicBezTo>
                  <a:pt x="2943475" y="1543040"/>
                  <a:pt x="3029357" y="1457158"/>
                  <a:pt x="3029357" y="1351218"/>
                </a:cubicBezTo>
                <a:cubicBezTo>
                  <a:pt x="3029357" y="1245278"/>
                  <a:pt x="2943475" y="1159396"/>
                  <a:pt x="2837535" y="1159396"/>
                </a:cubicBezTo>
                <a:close/>
                <a:moveTo>
                  <a:pt x="3235655" y="750352"/>
                </a:moveTo>
                <a:cubicBezTo>
                  <a:pt x="3129715" y="750352"/>
                  <a:pt x="3043833" y="836234"/>
                  <a:pt x="3043833" y="942174"/>
                </a:cubicBezTo>
                <a:cubicBezTo>
                  <a:pt x="3043833" y="1048114"/>
                  <a:pt x="3129715" y="1133996"/>
                  <a:pt x="3235655" y="1133996"/>
                </a:cubicBezTo>
                <a:cubicBezTo>
                  <a:pt x="3341595" y="1133996"/>
                  <a:pt x="3427477" y="1048114"/>
                  <a:pt x="3427477" y="942174"/>
                </a:cubicBezTo>
                <a:cubicBezTo>
                  <a:pt x="3427477" y="836234"/>
                  <a:pt x="3341595" y="750352"/>
                  <a:pt x="3235655" y="750352"/>
                </a:cubicBezTo>
                <a:close/>
                <a:moveTo>
                  <a:pt x="2455585" y="750352"/>
                </a:moveTo>
                <a:cubicBezTo>
                  <a:pt x="2349645" y="750352"/>
                  <a:pt x="2263763" y="836234"/>
                  <a:pt x="2263763" y="942174"/>
                </a:cubicBezTo>
                <a:cubicBezTo>
                  <a:pt x="2263763" y="1048114"/>
                  <a:pt x="2349645" y="1133996"/>
                  <a:pt x="2455585" y="1133996"/>
                </a:cubicBezTo>
                <a:cubicBezTo>
                  <a:pt x="2561525" y="1133996"/>
                  <a:pt x="2647407" y="1048114"/>
                  <a:pt x="2647407" y="942174"/>
                </a:cubicBezTo>
                <a:cubicBezTo>
                  <a:pt x="2647407" y="836234"/>
                  <a:pt x="2561525" y="750352"/>
                  <a:pt x="2455585" y="750352"/>
                </a:cubicBezTo>
                <a:close/>
                <a:moveTo>
                  <a:pt x="941776" y="640989"/>
                </a:moveTo>
                <a:lnTo>
                  <a:pt x="1181794" y="640989"/>
                </a:lnTo>
                <a:lnTo>
                  <a:pt x="1181794" y="881020"/>
                </a:lnTo>
                <a:lnTo>
                  <a:pt x="1421825" y="881020"/>
                </a:lnTo>
                <a:lnTo>
                  <a:pt x="1421825" y="1121038"/>
                </a:lnTo>
                <a:lnTo>
                  <a:pt x="1181794" y="1121038"/>
                </a:lnTo>
                <a:lnTo>
                  <a:pt x="1181794" y="1361069"/>
                </a:lnTo>
                <a:lnTo>
                  <a:pt x="941776" y="1361069"/>
                </a:lnTo>
                <a:lnTo>
                  <a:pt x="941776" y="1121038"/>
                </a:lnTo>
                <a:lnTo>
                  <a:pt x="701745" y="1121038"/>
                </a:lnTo>
                <a:lnTo>
                  <a:pt x="701745" y="881020"/>
                </a:lnTo>
                <a:lnTo>
                  <a:pt x="941776" y="881020"/>
                </a:lnTo>
                <a:close/>
                <a:moveTo>
                  <a:pt x="1061785" y="459017"/>
                </a:moveTo>
                <a:cubicBezTo>
                  <a:pt x="762440" y="459017"/>
                  <a:pt x="519773" y="701684"/>
                  <a:pt x="519773" y="1001029"/>
                </a:cubicBezTo>
                <a:cubicBezTo>
                  <a:pt x="519773" y="1300374"/>
                  <a:pt x="762440" y="1543041"/>
                  <a:pt x="1061785" y="1543041"/>
                </a:cubicBezTo>
                <a:cubicBezTo>
                  <a:pt x="1361130" y="1543041"/>
                  <a:pt x="1603797" y="1300374"/>
                  <a:pt x="1603797" y="1001029"/>
                </a:cubicBezTo>
                <a:cubicBezTo>
                  <a:pt x="1603797" y="701684"/>
                  <a:pt x="1361130" y="459017"/>
                  <a:pt x="1061785" y="459017"/>
                </a:cubicBezTo>
                <a:close/>
                <a:moveTo>
                  <a:pt x="2837535" y="359296"/>
                </a:moveTo>
                <a:cubicBezTo>
                  <a:pt x="2731595" y="359296"/>
                  <a:pt x="2645713" y="445178"/>
                  <a:pt x="2645713" y="551118"/>
                </a:cubicBezTo>
                <a:cubicBezTo>
                  <a:pt x="2645713" y="657058"/>
                  <a:pt x="2731595" y="742940"/>
                  <a:pt x="2837535" y="742940"/>
                </a:cubicBezTo>
                <a:cubicBezTo>
                  <a:pt x="2943475" y="742940"/>
                  <a:pt x="3029357" y="657058"/>
                  <a:pt x="3029357" y="551118"/>
                </a:cubicBezTo>
                <a:cubicBezTo>
                  <a:pt x="3029357" y="445178"/>
                  <a:pt x="2943475" y="359296"/>
                  <a:pt x="2837535" y="359296"/>
                </a:cubicBezTo>
                <a:close/>
                <a:moveTo>
                  <a:pt x="927799" y="0"/>
                </a:moveTo>
                <a:lnTo>
                  <a:pt x="2978398" y="0"/>
                </a:lnTo>
                <a:cubicBezTo>
                  <a:pt x="3447374" y="0"/>
                  <a:pt x="3902811" y="418280"/>
                  <a:pt x="3926614" y="887256"/>
                </a:cubicBezTo>
                <a:cubicBezTo>
                  <a:pt x="4011721" y="1784310"/>
                  <a:pt x="4065643" y="3326870"/>
                  <a:pt x="3630620" y="3349891"/>
                </a:cubicBezTo>
                <a:cubicBezTo>
                  <a:pt x="3101375" y="3362701"/>
                  <a:pt x="2778421" y="2566209"/>
                  <a:pt x="2352321" y="2174369"/>
                </a:cubicBezTo>
                <a:lnTo>
                  <a:pt x="1572952" y="2174369"/>
                </a:lnTo>
                <a:cubicBezTo>
                  <a:pt x="1161652" y="2566210"/>
                  <a:pt x="901104" y="3370635"/>
                  <a:pt x="339051" y="3349892"/>
                </a:cubicBezTo>
                <a:cubicBezTo>
                  <a:pt x="-171518" y="3349299"/>
                  <a:pt x="45251" y="1463012"/>
                  <a:pt x="48163" y="849156"/>
                </a:cubicBezTo>
                <a:cubicBezTo>
                  <a:pt x="48163" y="380180"/>
                  <a:pt x="458823" y="0"/>
                  <a:pt x="927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4" name="Oval 2"/>
          <p:cNvSpPr>
            <a:spLocks noChangeAspect="1"/>
          </p:cNvSpPr>
          <p:nvPr/>
        </p:nvSpPr>
        <p:spPr>
          <a:xfrm>
            <a:off x="7733421" y="1750734"/>
            <a:ext cx="314168" cy="242760"/>
          </a:xfrm>
          <a:custGeom>
            <a:avLst/>
            <a:gdLst/>
            <a:ahLst/>
            <a:cxnLst/>
            <a:rect l="l" t="t" r="r" b="b"/>
            <a:pathLst>
              <a:path w="3949160" h="3051548">
                <a:moveTo>
                  <a:pt x="2339911" y="638678"/>
                </a:moveTo>
                <a:cubicBezTo>
                  <a:pt x="3228675" y="638678"/>
                  <a:pt x="3949160" y="1138384"/>
                  <a:pt x="3949160" y="1754802"/>
                </a:cubicBezTo>
                <a:cubicBezTo>
                  <a:pt x="3949160" y="2075792"/>
                  <a:pt x="3753790" y="2365135"/>
                  <a:pt x="3440317" y="2567662"/>
                </a:cubicBezTo>
                <a:lnTo>
                  <a:pt x="3655878" y="3051548"/>
                </a:lnTo>
                <a:lnTo>
                  <a:pt x="2882697" y="2804439"/>
                </a:lnTo>
                <a:cubicBezTo>
                  <a:pt x="2713357" y="2847946"/>
                  <a:pt x="2530504" y="2870926"/>
                  <a:pt x="2339911" y="2870926"/>
                </a:cubicBezTo>
                <a:cubicBezTo>
                  <a:pt x="1451147" y="2870926"/>
                  <a:pt x="730662" y="2371220"/>
                  <a:pt x="730662" y="1754802"/>
                </a:cubicBezTo>
                <a:cubicBezTo>
                  <a:pt x="730662" y="1138384"/>
                  <a:pt x="1451147" y="638678"/>
                  <a:pt x="2339911" y="638678"/>
                </a:cubicBezTo>
                <a:close/>
                <a:moveTo>
                  <a:pt x="1609249" y="0"/>
                </a:moveTo>
                <a:cubicBezTo>
                  <a:pt x="2214487" y="0"/>
                  <a:pt x="2741687" y="231736"/>
                  <a:pt x="3015976" y="574644"/>
                </a:cubicBezTo>
                <a:cubicBezTo>
                  <a:pt x="2789246" y="488504"/>
                  <a:pt x="2533611" y="440957"/>
                  <a:pt x="2263344" y="440957"/>
                </a:cubicBezTo>
                <a:cubicBezTo>
                  <a:pt x="1318096" y="440957"/>
                  <a:pt x="551821" y="1022559"/>
                  <a:pt x="551821" y="1740001"/>
                </a:cubicBezTo>
                <a:cubicBezTo>
                  <a:pt x="551821" y="1819940"/>
                  <a:pt x="561334" y="1898193"/>
                  <a:pt x="580963" y="1973803"/>
                </a:cubicBezTo>
                <a:cubicBezTo>
                  <a:pt x="578579" y="1972737"/>
                  <a:pt x="677277" y="2155498"/>
                  <a:pt x="675039" y="2154187"/>
                </a:cubicBezTo>
                <a:lnTo>
                  <a:pt x="502119" y="2089690"/>
                </a:lnTo>
                <a:lnTo>
                  <a:pt x="213774" y="2502637"/>
                </a:lnTo>
                <a:cubicBezTo>
                  <a:pt x="162937" y="2145510"/>
                  <a:pt x="82414" y="1758692"/>
                  <a:pt x="31577" y="1383752"/>
                </a:cubicBezTo>
                <a:cubicBezTo>
                  <a:pt x="6733" y="1307252"/>
                  <a:pt x="0" y="1197870"/>
                  <a:pt x="0" y="1116124"/>
                </a:cubicBezTo>
                <a:cubicBezTo>
                  <a:pt x="0" y="499706"/>
                  <a:pt x="720485" y="0"/>
                  <a:pt x="16092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5" name="Block Arc 5"/>
          <p:cNvSpPr>
            <a:spLocks noChangeAspect="1"/>
          </p:cNvSpPr>
          <p:nvPr/>
        </p:nvSpPr>
        <p:spPr>
          <a:xfrm rot="10800000">
            <a:off x="8060194" y="5357905"/>
            <a:ext cx="291341" cy="314168"/>
          </a:xfrm>
          <a:custGeom>
            <a:avLst/>
            <a:gdLst/>
            <a:ahLst/>
            <a:cxnLst/>
            <a:rect l="l" t="t" r="r" b="b"/>
            <a:pathLst>
              <a:path w="3672275" h="3963955">
                <a:moveTo>
                  <a:pt x="984766" y="3417555"/>
                </a:moveTo>
                <a:cubicBezTo>
                  <a:pt x="932254" y="3417555"/>
                  <a:pt x="882982" y="3403623"/>
                  <a:pt x="841068" y="3378104"/>
                </a:cubicBezTo>
                <a:lnTo>
                  <a:pt x="840676" y="3378710"/>
                </a:lnTo>
                <a:lnTo>
                  <a:pt x="835545" y="3375094"/>
                </a:lnTo>
                <a:cubicBezTo>
                  <a:pt x="823791" y="3369308"/>
                  <a:pt x="813094" y="3361844"/>
                  <a:pt x="803763" y="3352697"/>
                </a:cubicBezTo>
                <a:cubicBezTo>
                  <a:pt x="147868" y="2908007"/>
                  <a:pt x="-148746" y="2089941"/>
                  <a:pt x="72539" y="1325492"/>
                </a:cubicBezTo>
                <a:cubicBezTo>
                  <a:pt x="298018" y="546553"/>
                  <a:pt x="1007805" y="7791"/>
                  <a:pt x="1818686" y="83"/>
                </a:cubicBezTo>
                <a:cubicBezTo>
                  <a:pt x="2629567" y="-7624"/>
                  <a:pt x="3349467" y="517549"/>
                  <a:pt x="3589711" y="1292061"/>
                </a:cubicBezTo>
                <a:cubicBezTo>
                  <a:pt x="3828334" y="2061344"/>
                  <a:pt x="3537615" y="2895621"/>
                  <a:pt x="2873980" y="3349798"/>
                </a:cubicBezTo>
                <a:cubicBezTo>
                  <a:pt x="2824845" y="3391084"/>
                  <a:pt x="2761401" y="3415171"/>
                  <a:pt x="2692355" y="3415171"/>
                </a:cubicBezTo>
                <a:cubicBezTo>
                  <a:pt x="2531252" y="3415171"/>
                  <a:pt x="2400652" y="3284038"/>
                  <a:pt x="2400652" y="3122277"/>
                </a:cubicBezTo>
                <a:cubicBezTo>
                  <a:pt x="2400652" y="3018609"/>
                  <a:pt x="2454292" y="2927520"/>
                  <a:pt x="2535552" y="2875976"/>
                </a:cubicBezTo>
                <a:lnTo>
                  <a:pt x="2534959" y="2875094"/>
                </a:lnTo>
                <a:cubicBezTo>
                  <a:pt x="2993902" y="2566441"/>
                  <a:pt x="3196002" y="1993261"/>
                  <a:pt x="3032146" y="1465012"/>
                </a:cubicBezTo>
                <a:cubicBezTo>
                  <a:pt x="2868290" y="936764"/>
                  <a:pt x="2377289" y="578575"/>
                  <a:pt x="1824236" y="583831"/>
                </a:cubicBezTo>
                <a:cubicBezTo>
                  <a:pt x="1271183" y="589088"/>
                  <a:pt x="787080" y="956545"/>
                  <a:pt x="633294" y="1487812"/>
                </a:cubicBezTo>
                <a:cubicBezTo>
                  <a:pt x="479508" y="2019079"/>
                  <a:pt x="692467" y="2588315"/>
                  <a:pt x="1157194" y="2888188"/>
                </a:cubicBezTo>
                <a:lnTo>
                  <a:pt x="1156634" y="2889057"/>
                </a:lnTo>
                <a:cubicBezTo>
                  <a:pt x="1229500" y="2941659"/>
                  <a:pt x="1276469" y="3027652"/>
                  <a:pt x="1276469" y="3124661"/>
                </a:cubicBezTo>
                <a:cubicBezTo>
                  <a:pt x="1276469" y="3286422"/>
                  <a:pt x="1145869" y="3417555"/>
                  <a:pt x="984766" y="3417555"/>
                </a:cubicBezTo>
                <a:close/>
                <a:moveTo>
                  <a:pt x="1836138" y="3963955"/>
                </a:moveTo>
                <a:cubicBezTo>
                  <a:pt x="1677062" y="3963955"/>
                  <a:pt x="1548106" y="3834999"/>
                  <a:pt x="1548106" y="3675923"/>
                </a:cubicBezTo>
                <a:lnTo>
                  <a:pt x="1548106" y="1958036"/>
                </a:lnTo>
                <a:cubicBezTo>
                  <a:pt x="1548106" y="1798960"/>
                  <a:pt x="1677062" y="1670004"/>
                  <a:pt x="1836138" y="1670004"/>
                </a:cubicBezTo>
                <a:cubicBezTo>
                  <a:pt x="1995214" y="1670004"/>
                  <a:pt x="2124170" y="1798960"/>
                  <a:pt x="2124170" y="1958036"/>
                </a:cubicBezTo>
                <a:lnTo>
                  <a:pt x="2124170" y="3675923"/>
                </a:lnTo>
                <a:cubicBezTo>
                  <a:pt x="2124170" y="3834999"/>
                  <a:pt x="1995214" y="3963955"/>
                  <a:pt x="1836138" y="39639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6" name="Rounded Rectangle 5"/>
          <p:cNvSpPr/>
          <p:nvPr/>
        </p:nvSpPr>
        <p:spPr>
          <a:xfrm>
            <a:off x="11350252" y="1933818"/>
            <a:ext cx="314168" cy="314168"/>
          </a:xfrm>
          <a:custGeom>
            <a:avLst/>
            <a:gdLst/>
            <a:ahLst/>
            <a:cxnLst/>
            <a:rect l="l" t="t" r="r" b="b"/>
            <a:pathLst>
              <a:path w="3928707" h="3954781">
                <a:moveTo>
                  <a:pt x="2773336" y="2238726"/>
                </a:moveTo>
                <a:cubicBezTo>
                  <a:pt x="2746826" y="2238726"/>
                  <a:pt x="2725335" y="2260217"/>
                  <a:pt x="2725335" y="2286727"/>
                </a:cubicBezTo>
                <a:lnTo>
                  <a:pt x="2725335" y="2478725"/>
                </a:lnTo>
                <a:cubicBezTo>
                  <a:pt x="2725335" y="2505235"/>
                  <a:pt x="2746826" y="2526726"/>
                  <a:pt x="2773336" y="2526726"/>
                </a:cubicBezTo>
                <a:lnTo>
                  <a:pt x="2965334" y="2526726"/>
                </a:lnTo>
                <a:cubicBezTo>
                  <a:pt x="2991844" y="2526726"/>
                  <a:pt x="3013335" y="2505235"/>
                  <a:pt x="3013335" y="2478725"/>
                </a:cubicBezTo>
                <a:lnTo>
                  <a:pt x="3013335" y="2286727"/>
                </a:lnTo>
                <a:cubicBezTo>
                  <a:pt x="3013335" y="2260217"/>
                  <a:pt x="2991844" y="2238726"/>
                  <a:pt x="2965334" y="2238726"/>
                </a:cubicBezTo>
                <a:close/>
                <a:moveTo>
                  <a:pt x="2313922" y="2238726"/>
                </a:moveTo>
                <a:cubicBezTo>
                  <a:pt x="2287412" y="2238726"/>
                  <a:pt x="2265921" y="2260217"/>
                  <a:pt x="2265921" y="2286727"/>
                </a:cubicBezTo>
                <a:lnTo>
                  <a:pt x="2265921" y="2478725"/>
                </a:lnTo>
                <a:cubicBezTo>
                  <a:pt x="2265921" y="2505235"/>
                  <a:pt x="2287412" y="2526726"/>
                  <a:pt x="2313922" y="2526726"/>
                </a:cubicBezTo>
                <a:lnTo>
                  <a:pt x="2505920" y="2526726"/>
                </a:lnTo>
                <a:cubicBezTo>
                  <a:pt x="2532430" y="2526726"/>
                  <a:pt x="2553921" y="2505235"/>
                  <a:pt x="2553921" y="2478725"/>
                </a:cubicBezTo>
                <a:lnTo>
                  <a:pt x="2553921" y="2286727"/>
                </a:lnTo>
                <a:cubicBezTo>
                  <a:pt x="2553921" y="2260217"/>
                  <a:pt x="2532430" y="2238726"/>
                  <a:pt x="2505920" y="2238726"/>
                </a:cubicBezTo>
                <a:close/>
                <a:moveTo>
                  <a:pt x="1854508" y="2238726"/>
                </a:moveTo>
                <a:cubicBezTo>
                  <a:pt x="1827998" y="2238726"/>
                  <a:pt x="1806507" y="2260217"/>
                  <a:pt x="1806507" y="2286727"/>
                </a:cubicBezTo>
                <a:lnTo>
                  <a:pt x="1806507" y="2478725"/>
                </a:lnTo>
                <a:cubicBezTo>
                  <a:pt x="1806507" y="2505235"/>
                  <a:pt x="1827998" y="2526726"/>
                  <a:pt x="1854508" y="2526726"/>
                </a:cubicBezTo>
                <a:lnTo>
                  <a:pt x="2046506" y="2526726"/>
                </a:lnTo>
                <a:cubicBezTo>
                  <a:pt x="2073016" y="2526726"/>
                  <a:pt x="2094507" y="2505235"/>
                  <a:pt x="2094507" y="2478725"/>
                </a:cubicBezTo>
                <a:lnTo>
                  <a:pt x="2094507" y="2286727"/>
                </a:lnTo>
                <a:cubicBezTo>
                  <a:pt x="2094507" y="2260217"/>
                  <a:pt x="2073016" y="2238726"/>
                  <a:pt x="2046506" y="2238726"/>
                </a:cubicBezTo>
                <a:close/>
                <a:moveTo>
                  <a:pt x="879732" y="2133675"/>
                </a:moveTo>
                <a:cubicBezTo>
                  <a:pt x="767330" y="2133675"/>
                  <a:pt x="676210" y="2224795"/>
                  <a:pt x="676210" y="2337197"/>
                </a:cubicBezTo>
                <a:cubicBezTo>
                  <a:pt x="676210" y="2449599"/>
                  <a:pt x="767330" y="2540719"/>
                  <a:pt x="879732" y="2540719"/>
                </a:cubicBezTo>
                <a:cubicBezTo>
                  <a:pt x="956121" y="2540719"/>
                  <a:pt x="1022681" y="2498634"/>
                  <a:pt x="1054808" y="2434886"/>
                </a:cubicBezTo>
                <a:lnTo>
                  <a:pt x="1469273" y="2434887"/>
                </a:lnTo>
                <a:cubicBezTo>
                  <a:pt x="1529381" y="2434887"/>
                  <a:pt x="1578108" y="2386160"/>
                  <a:pt x="1578108" y="2326052"/>
                </a:cubicBezTo>
                <a:cubicBezTo>
                  <a:pt x="1578108" y="2265944"/>
                  <a:pt x="1529381" y="2217217"/>
                  <a:pt x="1469273" y="2217217"/>
                </a:cubicBezTo>
                <a:lnTo>
                  <a:pt x="1039779" y="2217217"/>
                </a:lnTo>
                <a:cubicBezTo>
                  <a:pt x="1005455" y="2165662"/>
                  <a:pt x="946329" y="2133675"/>
                  <a:pt x="879732" y="2133675"/>
                </a:cubicBezTo>
                <a:close/>
                <a:moveTo>
                  <a:pt x="2773336" y="1699178"/>
                </a:moveTo>
                <a:cubicBezTo>
                  <a:pt x="2746826" y="1699178"/>
                  <a:pt x="2725335" y="1720669"/>
                  <a:pt x="2725335" y="1747179"/>
                </a:cubicBezTo>
                <a:lnTo>
                  <a:pt x="2725335" y="1939177"/>
                </a:lnTo>
                <a:cubicBezTo>
                  <a:pt x="2725335" y="1965687"/>
                  <a:pt x="2746826" y="1987178"/>
                  <a:pt x="2773336" y="1987178"/>
                </a:cubicBezTo>
                <a:lnTo>
                  <a:pt x="2965334" y="1987178"/>
                </a:lnTo>
                <a:cubicBezTo>
                  <a:pt x="2991844" y="1987178"/>
                  <a:pt x="3013335" y="1965687"/>
                  <a:pt x="3013335" y="1939177"/>
                </a:cubicBezTo>
                <a:lnTo>
                  <a:pt x="3013335" y="1747179"/>
                </a:lnTo>
                <a:cubicBezTo>
                  <a:pt x="3013335" y="1720669"/>
                  <a:pt x="2991844" y="1699178"/>
                  <a:pt x="2965334" y="1699178"/>
                </a:cubicBezTo>
                <a:close/>
                <a:moveTo>
                  <a:pt x="2313922" y="1699178"/>
                </a:moveTo>
                <a:cubicBezTo>
                  <a:pt x="2287412" y="1699178"/>
                  <a:pt x="2265921" y="1720669"/>
                  <a:pt x="2265921" y="1747179"/>
                </a:cubicBezTo>
                <a:lnTo>
                  <a:pt x="2265921" y="1939177"/>
                </a:lnTo>
                <a:cubicBezTo>
                  <a:pt x="2265921" y="1965687"/>
                  <a:pt x="2287412" y="1987178"/>
                  <a:pt x="2313922" y="1987178"/>
                </a:cubicBezTo>
                <a:lnTo>
                  <a:pt x="2505920" y="1987178"/>
                </a:lnTo>
                <a:cubicBezTo>
                  <a:pt x="2532430" y="1987178"/>
                  <a:pt x="2553921" y="1965687"/>
                  <a:pt x="2553921" y="1939177"/>
                </a:cubicBezTo>
                <a:lnTo>
                  <a:pt x="2553921" y="1747179"/>
                </a:lnTo>
                <a:cubicBezTo>
                  <a:pt x="2553921" y="1720669"/>
                  <a:pt x="2532430" y="1699178"/>
                  <a:pt x="2505920" y="1699178"/>
                </a:cubicBezTo>
                <a:close/>
                <a:moveTo>
                  <a:pt x="1854508" y="1699178"/>
                </a:moveTo>
                <a:cubicBezTo>
                  <a:pt x="1827998" y="1699178"/>
                  <a:pt x="1806507" y="1720669"/>
                  <a:pt x="1806507" y="1747179"/>
                </a:cubicBezTo>
                <a:lnTo>
                  <a:pt x="1806507" y="1939177"/>
                </a:lnTo>
                <a:cubicBezTo>
                  <a:pt x="1806507" y="1965687"/>
                  <a:pt x="1827998" y="1987178"/>
                  <a:pt x="1854508" y="1987178"/>
                </a:cubicBezTo>
                <a:lnTo>
                  <a:pt x="2046506" y="1987178"/>
                </a:lnTo>
                <a:cubicBezTo>
                  <a:pt x="2073016" y="1987178"/>
                  <a:pt x="2094507" y="1965687"/>
                  <a:pt x="2094507" y="1939177"/>
                </a:cubicBezTo>
                <a:lnTo>
                  <a:pt x="2094507" y="1747179"/>
                </a:lnTo>
                <a:cubicBezTo>
                  <a:pt x="2094507" y="1720669"/>
                  <a:pt x="2073016" y="1699178"/>
                  <a:pt x="2046506" y="1699178"/>
                </a:cubicBezTo>
                <a:close/>
                <a:moveTo>
                  <a:pt x="1035948" y="1186216"/>
                </a:moveTo>
                <a:cubicBezTo>
                  <a:pt x="1165960" y="1186216"/>
                  <a:pt x="1271356" y="1291612"/>
                  <a:pt x="1271356" y="1421624"/>
                </a:cubicBezTo>
                <a:cubicBezTo>
                  <a:pt x="1271356" y="1551636"/>
                  <a:pt x="1165960" y="1657032"/>
                  <a:pt x="1035948" y="1657032"/>
                </a:cubicBezTo>
                <a:cubicBezTo>
                  <a:pt x="905936" y="1657032"/>
                  <a:pt x="800540" y="1551636"/>
                  <a:pt x="800540" y="1421624"/>
                </a:cubicBezTo>
                <a:cubicBezTo>
                  <a:pt x="800540" y="1291612"/>
                  <a:pt x="905936" y="1186216"/>
                  <a:pt x="1035948" y="1186216"/>
                </a:cubicBezTo>
                <a:close/>
                <a:moveTo>
                  <a:pt x="2773336" y="1159631"/>
                </a:moveTo>
                <a:cubicBezTo>
                  <a:pt x="2746826" y="1159631"/>
                  <a:pt x="2725335" y="1181122"/>
                  <a:pt x="2725335" y="1207632"/>
                </a:cubicBezTo>
                <a:lnTo>
                  <a:pt x="2725335" y="1399630"/>
                </a:lnTo>
                <a:cubicBezTo>
                  <a:pt x="2725335" y="1426140"/>
                  <a:pt x="2746826" y="1447631"/>
                  <a:pt x="2773336" y="1447631"/>
                </a:cubicBezTo>
                <a:lnTo>
                  <a:pt x="2965334" y="1447631"/>
                </a:lnTo>
                <a:cubicBezTo>
                  <a:pt x="2991844" y="1447631"/>
                  <a:pt x="3013335" y="1426140"/>
                  <a:pt x="3013335" y="1399630"/>
                </a:cubicBezTo>
                <a:lnTo>
                  <a:pt x="3013335" y="1207632"/>
                </a:lnTo>
                <a:cubicBezTo>
                  <a:pt x="3013335" y="1181122"/>
                  <a:pt x="2991844" y="1159631"/>
                  <a:pt x="2965334" y="1159631"/>
                </a:cubicBezTo>
                <a:close/>
                <a:moveTo>
                  <a:pt x="2313922" y="1159631"/>
                </a:moveTo>
                <a:cubicBezTo>
                  <a:pt x="2287412" y="1159631"/>
                  <a:pt x="2265921" y="1181122"/>
                  <a:pt x="2265921" y="1207632"/>
                </a:cubicBezTo>
                <a:lnTo>
                  <a:pt x="2265921" y="1399630"/>
                </a:lnTo>
                <a:cubicBezTo>
                  <a:pt x="2265921" y="1426140"/>
                  <a:pt x="2287412" y="1447631"/>
                  <a:pt x="2313922" y="1447631"/>
                </a:cubicBezTo>
                <a:lnTo>
                  <a:pt x="2505920" y="1447631"/>
                </a:lnTo>
                <a:cubicBezTo>
                  <a:pt x="2532430" y="1447631"/>
                  <a:pt x="2553921" y="1426140"/>
                  <a:pt x="2553921" y="1399630"/>
                </a:cubicBezTo>
                <a:lnTo>
                  <a:pt x="2553921" y="1207632"/>
                </a:lnTo>
                <a:cubicBezTo>
                  <a:pt x="2553921" y="1181122"/>
                  <a:pt x="2532430" y="1159631"/>
                  <a:pt x="2505920" y="1159631"/>
                </a:cubicBezTo>
                <a:close/>
                <a:moveTo>
                  <a:pt x="1854508" y="1159631"/>
                </a:moveTo>
                <a:cubicBezTo>
                  <a:pt x="1827998" y="1159631"/>
                  <a:pt x="1806507" y="1181122"/>
                  <a:pt x="1806507" y="1207632"/>
                </a:cubicBezTo>
                <a:lnTo>
                  <a:pt x="1806507" y="1399630"/>
                </a:lnTo>
                <a:cubicBezTo>
                  <a:pt x="1806507" y="1426140"/>
                  <a:pt x="1827998" y="1447631"/>
                  <a:pt x="1854508" y="1447631"/>
                </a:cubicBezTo>
                <a:lnTo>
                  <a:pt x="2046506" y="1447631"/>
                </a:lnTo>
                <a:cubicBezTo>
                  <a:pt x="2073016" y="1447631"/>
                  <a:pt x="2094507" y="1426140"/>
                  <a:pt x="2094507" y="1399630"/>
                </a:cubicBezTo>
                <a:lnTo>
                  <a:pt x="2094507" y="1207632"/>
                </a:lnTo>
                <a:cubicBezTo>
                  <a:pt x="2094507" y="1181122"/>
                  <a:pt x="2073016" y="1159631"/>
                  <a:pt x="2046506" y="1159631"/>
                </a:cubicBezTo>
                <a:close/>
                <a:moveTo>
                  <a:pt x="1035947" y="1097587"/>
                </a:moveTo>
                <a:cubicBezTo>
                  <a:pt x="856987" y="1097587"/>
                  <a:pt x="711911" y="1242663"/>
                  <a:pt x="711911" y="1421623"/>
                </a:cubicBezTo>
                <a:cubicBezTo>
                  <a:pt x="711911" y="1600583"/>
                  <a:pt x="856987" y="1745659"/>
                  <a:pt x="1035947" y="1745659"/>
                </a:cubicBezTo>
                <a:cubicBezTo>
                  <a:pt x="1214907" y="1745659"/>
                  <a:pt x="1359983" y="1600583"/>
                  <a:pt x="1359983" y="1421623"/>
                </a:cubicBezTo>
                <a:cubicBezTo>
                  <a:pt x="1359983" y="1242663"/>
                  <a:pt x="1214907" y="1097587"/>
                  <a:pt x="1035947" y="1097587"/>
                </a:cubicBezTo>
                <a:close/>
                <a:moveTo>
                  <a:pt x="593124" y="376367"/>
                </a:moveTo>
                <a:lnTo>
                  <a:pt x="3225543" y="376367"/>
                </a:lnTo>
                <a:cubicBezTo>
                  <a:pt x="3328637" y="376367"/>
                  <a:pt x="3412211" y="459941"/>
                  <a:pt x="3412211" y="563035"/>
                </a:cubicBezTo>
                <a:lnTo>
                  <a:pt x="3412211" y="3074837"/>
                </a:lnTo>
                <a:cubicBezTo>
                  <a:pt x="3412211" y="3177931"/>
                  <a:pt x="3328637" y="3261505"/>
                  <a:pt x="3225543" y="3261505"/>
                </a:cubicBezTo>
                <a:lnTo>
                  <a:pt x="593124" y="3261505"/>
                </a:lnTo>
                <a:cubicBezTo>
                  <a:pt x="490030" y="3261505"/>
                  <a:pt x="406456" y="3177931"/>
                  <a:pt x="406456" y="3074837"/>
                </a:cubicBezTo>
                <a:lnTo>
                  <a:pt x="406456" y="563035"/>
                </a:lnTo>
                <a:cubicBezTo>
                  <a:pt x="406456" y="459941"/>
                  <a:pt x="490030" y="376367"/>
                  <a:pt x="593124" y="376367"/>
                </a:cubicBezTo>
                <a:close/>
                <a:moveTo>
                  <a:pt x="466365" y="263607"/>
                </a:moveTo>
                <a:cubicBezTo>
                  <a:pt x="353740" y="263607"/>
                  <a:pt x="262440" y="354907"/>
                  <a:pt x="262440" y="467532"/>
                </a:cubicBezTo>
                <a:lnTo>
                  <a:pt x="262440" y="3211530"/>
                </a:lnTo>
                <a:cubicBezTo>
                  <a:pt x="262440" y="3324155"/>
                  <a:pt x="353740" y="3415455"/>
                  <a:pt x="466365" y="3415455"/>
                </a:cubicBezTo>
                <a:lnTo>
                  <a:pt x="3352302" y="3415455"/>
                </a:lnTo>
                <a:cubicBezTo>
                  <a:pt x="3464927" y="3415455"/>
                  <a:pt x="3556227" y="3324155"/>
                  <a:pt x="3556227" y="3211530"/>
                </a:cubicBezTo>
                <a:lnTo>
                  <a:pt x="3556227" y="2945906"/>
                </a:lnTo>
                <a:lnTo>
                  <a:pt x="3604113" y="2945906"/>
                </a:lnTo>
                <a:cubicBezTo>
                  <a:pt x="3647262" y="2945906"/>
                  <a:pt x="3682241" y="2910927"/>
                  <a:pt x="3682241" y="2867778"/>
                </a:cubicBezTo>
                <a:lnTo>
                  <a:pt x="3682241" y="2555278"/>
                </a:lnTo>
                <a:cubicBezTo>
                  <a:pt x="3682241" y="2512129"/>
                  <a:pt x="3647262" y="2477150"/>
                  <a:pt x="3604113" y="2477150"/>
                </a:cubicBezTo>
                <a:lnTo>
                  <a:pt x="3556227" y="2477150"/>
                </a:lnTo>
                <a:lnTo>
                  <a:pt x="3556227" y="1181006"/>
                </a:lnTo>
                <a:lnTo>
                  <a:pt x="3604113" y="1181006"/>
                </a:lnTo>
                <a:cubicBezTo>
                  <a:pt x="3647262" y="1181006"/>
                  <a:pt x="3682241" y="1146027"/>
                  <a:pt x="3682241" y="1102878"/>
                </a:cubicBezTo>
                <a:lnTo>
                  <a:pt x="3682241" y="790378"/>
                </a:lnTo>
                <a:cubicBezTo>
                  <a:pt x="3682241" y="747229"/>
                  <a:pt x="3647262" y="712250"/>
                  <a:pt x="3604113" y="712250"/>
                </a:cubicBezTo>
                <a:lnTo>
                  <a:pt x="3556227" y="712250"/>
                </a:lnTo>
                <a:lnTo>
                  <a:pt x="3556227" y="467532"/>
                </a:lnTo>
                <a:cubicBezTo>
                  <a:pt x="3556227" y="354907"/>
                  <a:pt x="3464927" y="263607"/>
                  <a:pt x="3352302" y="263607"/>
                </a:cubicBezTo>
                <a:close/>
                <a:moveTo>
                  <a:pt x="235370" y="0"/>
                </a:moveTo>
                <a:lnTo>
                  <a:pt x="3693337" y="0"/>
                </a:lnTo>
                <a:cubicBezTo>
                  <a:pt x="3823328" y="0"/>
                  <a:pt x="3928707" y="105379"/>
                  <a:pt x="3928707" y="235370"/>
                </a:cubicBezTo>
                <a:lnTo>
                  <a:pt x="3928707" y="3402502"/>
                </a:lnTo>
                <a:cubicBezTo>
                  <a:pt x="3928707" y="3485210"/>
                  <a:pt x="3886047" y="3557954"/>
                  <a:pt x="3821334" y="3599629"/>
                </a:cubicBezTo>
                <a:lnTo>
                  <a:pt x="3732546" y="3954781"/>
                </a:lnTo>
                <a:lnTo>
                  <a:pt x="2998166" y="3954781"/>
                </a:lnTo>
                <a:lnTo>
                  <a:pt x="2918939" y="3637872"/>
                </a:lnTo>
                <a:lnTo>
                  <a:pt x="1025164" y="3637872"/>
                </a:lnTo>
                <a:lnTo>
                  <a:pt x="945937" y="3954781"/>
                </a:lnTo>
                <a:lnTo>
                  <a:pt x="211557" y="3954781"/>
                </a:lnTo>
                <a:lnTo>
                  <a:pt x="125186" y="3609298"/>
                </a:lnTo>
                <a:cubicBezTo>
                  <a:pt x="50483" y="3570656"/>
                  <a:pt x="0" y="3492475"/>
                  <a:pt x="0" y="3402502"/>
                </a:cubicBezTo>
                <a:lnTo>
                  <a:pt x="0" y="235370"/>
                </a:lnTo>
                <a:cubicBezTo>
                  <a:pt x="0" y="105379"/>
                  <a:pt x="105379" y="0"/>
                  <a:pt x="2353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7" name="Oval 6"/>
          <p:cNvSpPr>
            <a:spLocks noChangeAspect="1"/>
          </p:cNvSpPr>
          <p:nvPr/>
        </p:nvSpPr>
        <p:spPr>
          <a:xfrm rot="678773">
            <a:off x="6177422" y="3393379"/>
            <a:ext cx="328974" cy="333882"/>
          </a:xfrm>
          <a:custGeom>
            <a:avLst/>
            <a:gdLst>
              <a:gd name="connsiteX0" fmla="*/ 1853384 w 3897869"/>
              <a:gd name="connsiteY0" fmla="*/ 1388405 h 3965243"/>
              <a:gd name="connsiteX1" fmla="*/ 1768767 w 3897869"/>
              <a:gd name="connsiteY1" fmla="*/ 1407105 h 3965243"/>
              <a:gd name="connsiteX2" fmla="*/ 1517577 w 3897869"/>
              <a:gd name="connsiteY2" fmla="*/ 2058791 h 3965243"/>
              <a:gd name="connsiteX3" fmla="*/ 1936464 w 3897869"/>
              <a:gd name="connsiteY3" fmla="*/ 2693888 h 3965243"/>
              <a:gd name="connsiteX4" fmla="*/ 2318674 w 3897869"/>
              <a:gd name="connsiteY4" fmla="*/ 2023139 h 3965243"/>
              <a:gd name="connsiteX5" fmla="*/ 2293344 w 3897869"/>
              <a:gd name="connsiteY5" fmla="*/ 1851009 h 3965243"/>
              <a:gd name="connsiteX6" fmla="*/ 1853384 w 3897869"/>
              <a:gd name="connsiteY6" fmla="*/ 1388405 h 3965243"/>
              <a:gd name="connsiteX7" fmla="*/ 1594841 w 3897869"/>
              <a:gd name="connsiteY7" fmla="*/ 62434 h 3965243"/>
              <a:gd name="connsiteX8" fmla="*/ 3869632 w 3897869"/>
              <a:gd name="connsiteY8" fmla="*/ 1534104 h 3965243"/>
              <a:gd name="connsiteX9" fmla="*/ 3670773 w 3897869"/>
              <a:gd name="connsiteY9" fmla="*/ 2442221 h 3965243"/>
              <a:gd name="connsiteX10" fmla="*/ 3671055 w 3897869"/>
              <a:gd name="connsiteY10" fmla="*/ 2443164 h 3965243"/>
              <a:gd name="connsiteX11" fmla="*/ 3164582 w 3897869"/>
              <a:gd name="connsiteY11" fmla="*/ 2847840 h 3965243"/>
              <a:gd name="connsiteX12" fmla="*/ 3176822 w 3897869"/>
              <a:gd name="connsiteY12" fmla="*/ 2861767 h 3965243"/>
              <a:gd name="connsiteX13" fmla="*/ 3146203 w 3897869"/>
              <a:gd name="connsiteY13" fmla="*/ 2860537 h 3965243"/>
              <a:gd name="connsiteX14" fmla="*/ 3151211 w 3897869"/>
              <a:gd name="connsiteY14" fmla="*/ 2852936 h 3965243"/>
              <a:gd name="connsiteX15" fmla="*/ 2397082 w 3897869"/>
              <a:gd name="connsiteY15" fmla="*/ 2581462 h 3965243"/>
              <a:gd name="connsiteX16" fmla="*/ 2396219 w 3897869"/>
              <a:gd name="connsiteY16" fmla="*/ 2574988 h 3965243"/>
              <a:gd name="connsiteX17" fmla="*/ 1746058 w 3897869"/>
              <a:gd name="connsiteY17" fmla="*/ 3110355 h 3965243"/>
              <a:gd name="connsiteX18" fmla="*/ 990519 w 3897869"/>
              <a:gd name="connsiteY18" fmla="*/ 2036564 h 3965243"/>
              <a:gd name="connsiteX19" fmla="*/ 1593790 w 3897869"/>
              <a:gd name="connsiteY19" fmla="*/ 984589 h 3965243"/>
              <a:gd name="connsiteX20" fmla="*/ 1746058 w 3897869"/>
              <a:gd name="connsiteY20" fmla="*/ 962773 h 3965243"/>
              <a:gd name="connsiteX21" fmla="*/ 2206475 w 3897869"/>
              <a:gd name="connsiteY21" fmla="*/ 1190705 h 3965243"/>
              <a:gd name="connsiteX22" fmla="*/ 2185910 w 3897869"/>
              <a:gd name="connsiteY22" fmla="*/ 894663 h 3965243"/>
              <a:gd name="connsiteX23" fmla="*/ 2656644 w 3897869"/>
              <a:gd name="connsiteY23" fmla="*/ 819919 h 3965243"/>
              <a:gd name="connsiteX24" fmla="*/ 2828567 w 3897869"/>
              <a:gd name="connsiteY24" fmla="*/ 2116306 h 3965243"/>
              <a:gd name="connsiteX25" fmla="*/ 3312378 w 3897869"/>
              <a:gd name="connsiteY25" fmla="*/ 2058373 h 3965243"/>
              <a:gd name="connsiteX26" fmla="*/ 3289926 w 3897869"/>
              <a:gd name="connsiteY26" fmla="*/ 1363476 h 3965243"/>
              <a:gd name="connsiteX27" fmla="*/ 3290031 w 3897869"/>
              <a:gd name="connsiteY27" fmla="*/ 1363579 h 3965243"/>
              <a:gd name="connsiteX28" fmla="*/ 1700745 w 3897869"/>
              <a:gd name="connsiteY28" fmla="*/ 591812 h 3965243"/>
              <a:gd name="connsiteX29" fmla="*/ 571995 w 3897869"/>
              <a:gd name="connsiteY29" fmla="*/ 2290946 h 3965243"/>
              <a:gd name="connsiteX30" fmla="*/ 2267548 w 3897869"/>
              <a:gd name="connsiteY30" fmla="*/ 3425067 h 3965243"/>
              <a:gd name="connsiteX31" fmla="*/ 3194376 w 3897869"/>
              <a:gd name="connsiteY31" fmla="*/ 3089434 h 3965243"/>
              <a:gd name="connsiteX32" fmla="*/ 3268026 w 3897869"/>
              <a:gd name="connsiteY32" fmla="*/ 3526326 h 3965243"/>
              <a:gd name="connsiteX33" fmla="*/ 2347298 w 3897869"/>
              <a:gd name="connsiteY33" fmla="*/ 3920822 h 3965243"/>
              <a:gd name="connsiteX34" fmla="*/ 42617 w 3897869"/>
              <a:gd name="connsiteY34" fmla="*/ 2396849 h 3965243"/>
              <a:gd name="connsiteX35" fmla="*/ 1594841 w 3897869"/>
              <a:gd name="connsiteY35" fmla="*/ 62434 h 3965243"/>
              <a:gd name="connsiteX0-1" fmla="*/ 1853384 w 3897869"/>
              <a:gd name="connsiteY0-2" fmla="*/ 1388405 h 3965243"/>
              <a:gd name="connsiteX1-3" fmla="*/ 1768767 w 3897869"/>
              <a:gd name="connsiteY1-4" fmla="*/ 1407105 h 3965243"/>
              <a:gd name="connsiteX2-5" fmla="*/ 1517577 w 3897869"/>
              <a:gd name="connsiteY2-6" fmla="*/ 2058791 h 3965243"/>
              <a:gd name="connsiteX3-7" fmla="*/ 1936464 w 3897869"/>
              <a:gd name="connsiteY3-8" fmla="*/ 2693888 h 3965243"/>
              <a:gd name="connsiteX4-9" fmla="*/ 2318674 w 3897869"/>
              <a:gd name="connsiteY4-10" fmla="*/ 2023139 h 3965243"/>
              <a:gd name="connsiteX5-11" fmla="*/ 2293344 w 3897869"/>
              <a:gd name="connsiteY5-12" fmla="*/ 1851009 h 3965243"/>
              <a:gd name="connsiteX6-13" fmla="*/ 1853384 w 3897869"/>
              <a:gd name="connsiteY6-14" fmla="*/ 1388405 h 3965243"/>
              <a:gd name="connsiteX7-15" fmla="*/ 1594841 w 3897869"/>
              <a:gd name="connsiteY7-16" fmla="*/ 62434 h 3965243"/>
              <a:gd name="connsiteX8-17" fmla="*/ 3869632 w 3897869"/>
              <a:gd name="connsiteY8-18" fmla="*/ 1534104 h 3965243"/>
              <a:gd name="connsiteX9-19" fmla="*/ 3670773 w 3897869"/>
              <a:gd name="connsiteY9-20" fmla="*/ 2442221 h 3965243"/>
              <a:gd name="connsiteX10-21" fmla="*/ 3671055 w 3897869"/>
              <a:gd name="connsiteY10-22" fmla="*/ 2443164 h 3965243"/>
              <a:gd name="connsiteX11-23" fmla="*/ 3164582 w 3897869"/>
              <a:gd name="connsiteY11-24" fmla="*/ 2847840 h 3965243"/>
              <a:gd name="connsiteX12-25" fmla="*/ 3176822 w 3897869"/>
              <a:gd name="connsiteY12-26" fmla="*/ 2861767 h 3965243"/>
              <a:gd name="connsiteX13-27" fmla="*/ 3146203 w 3897869"/>
              <a:gd name="connsiteY13-28" fmla="*/ 2860537 h 3965243"/>
              <a:gd name="connsiteX14-29" fmla="*/ 3151211 w 3897869"/>
              <a:gd name="connsiteY14-30" fmla="*/ 2852936 h 3965243"/>
              <a:gd name="connsiteX15-31" fmla="*/ 2397082 w 3897869"/>
              <a:gd name="connsiteY15-32" fmla="*/ 2581462 h 3965243"/>
              <a:gd name="connsiteX16-33" fmla="*/ 2396219 w 3897869"/>
              <a:gd name="connsiteY16-34" fmla="*/ 2574988 h 3965243"/>
              <a:gd name="connsiteX17-35" fmla="*/ 1746058 w 3897869"/>
              <a:gd name="connsiteY17-36" fmla="*/ 3110355 h 3965243"/>
              <a:gd name="connsiteX18-37" fmla="*/ 990519 w 3897869"/>
              <a:gd name="connsiteY18-38" fmla="*/ 2036564 h 3965243"/>
              <a:gd name="connsiteX19-39" fmla="*/ 1593790 w 3897869"/>
              <a:gd name="connsiteY19-40" fmla="*/ 984589 h 3965243"/>
              <a:gd name="connsiteX20-41" fmla="*/ 1746058 w 3897869"/>
              <a:gd name="connsiteY20-42" fmla="*/ 962773 h 3965243"/>
              <a:gd name="connsiteX21-43" fmla="*/ 2206475 w 3897869"/>
              <a:gd name="connsiteY21-44" fmla="*/ 1190705 h 3965243"/>
              <a:gd name="connsiteX22-45" fmla="*/ 2185910 w 3897869"/>
              <a:gd name="connsiteY22-46" fmla="*/ 894663 h 3965243"/>
              <a:gd name="connsiteX23-47" fmla="*/ 2656644 w 3897869"/>
              <a:gd name="connsiteY23-48" fmla="*/ 819919 h 3965243"/>
              <a:gd name="connsiteX24-49" fmla="*/ 2828567 w 3897869"/>
              <a:gd name="connsiteY24-50" fmla="*/ 2116306 h 3965243"/>
              <a:gd name="connsiteX25-51" fmla="*/ 3312378 w 3897869"/>
              <a:gd name="connsiteY25-52" fmla="*/ 2058373 h 3965243"/>
              <a:gd name="connsiteX26-53" fmla="*/ 3289926 w 3897869"/>
              <a:gd name="connsiteY26-54" fmla="*/ 1363476 h 3965243"/>
              <a:gd name="connsiteX27-55" fmla="*/ 3290031 w 3897869"/>
              <a:gd name="connsiteY27-56" fmla="*/ 1363579 h 3965243"/>
              <a:gd name="connsiteX28-57" fmla="*/ 1700745 w 3897869"/>
              <a:gd name="connsiteY28-58" fmla="*/ 591812 h 3965243"/>
              <a:gd name="connsiteX29-59" fmla="*/ 571995 w 3897869"/>
              <a:gd name="connsiteY29-60" fmla="*/ 2290946 h 3965243"/>
              <a:gd name="connsiteX30-61" fmla="*/ 2267548 w 3897869"/>
              <a:gd name="connsiteY30-62" fmla="*/ 3425067 h 3965243"/>
              <a:gd name="connsiteX31-63" fmla="*/ 3194376 w 3897869"/>
              <a:gd name="connsiteY31-64" fmla="*/ 3089434 h 3965243"/>
              <a:gd name="connsiteX32-65" fmla="*/ 3268026 w 3897869"/>
              <a:gd name="connsiteY32-66" fmla="*/ 3526326 h 3965243"/>
              <a:gd name="connsiteX33-67" fmla="*/ 2347298 w 3897869"/>
              <a:gd name="connsiteY33-68" fmla="*/ 3920822 h 3965243"/>
              <a:gd name="connsiteX34-69" fmla="*/ 42617 w 3897869"/>
              <a:gd name="connsiteY34-70" fmla="*/ 2396849 h 3965243"/>
              <a:gd name="connsiteX35-71" fmla="*/ 1594841 w 3897869"/>
              <a:gd name="connsiteY35-72" fmla="*/ 62434 h 3965243"/>
              <a:gd name="connsiteX0-73" fmla="*/ 1853384 w 3897869"/>
              <a:gd name="connsiteY0-74" fmla="*/ 1388405 h 3965243"/>
              <a:gd name="connsiteX1-75" fmla="*/ 1768767 w 3897869"/>
              <a:gd name="connsiteY1-76" fmla="*/ 1407105 h 3965243"/>
              <a:gd name="connsiteX2-77" fmla="*/ 1517577 w 3897869"/>
              <a:gd name="connsiteY2-78" fmla="*/ 2058791 h 3965243"/>
              <a:gd name="connsiteX3-79" fmla="*/ 1936464 w 3897869"/>
              <a:gd name="connsiteY3-80" fmla="*/ 2693888 h 3965243"/>
              <a:gd name="connsiteX4-81" fmla="*/ 2318674 w 3897869"/>
              <a:gd name="connsiteY4-82" fmla="*/ 2023139 h 3965243"/>
              <a:gd name="connsiteX5-83" fmla="*/ 2293344 w 3897869"/>
              <a:gd name="connsiteY5-84" fmla="*/ 1851009 h 3965243"/>
              <a:gd name="connsiteX6-85" fmla="*/ 1853384 w 3897869"/>
              <a:gd name="connsiteY6-86" fmla="*/ 1388405 h 3965243"/>
              <a:gd name="connsiteX7-87" fmla="*/ 1594841 w 3897869"/>
              <a:gd name="connsiteY7-88" fmla="*/ 62434 h 3965243"/>
              <a:gd name="connsiteX8-89" fmla="*/ 3869632 w 3897869"/>
              <a:gd name="connsiteY8-90" fmla="*/ 1534104 h 3965243"/>
              <a:gd name="connsiteX9-91" fmla="*/ 3670773 w 3897869"/>
              <a:gd name="connsiteY9-92" fmla="*/ 2442221 h 3965243"/>
              <a:gd name="connsiteX10-93" fmla="*/ 3671055 w 3897869"/>
              <a:gd name="connsiteY10-94" fmla="*/ 2443164 h 3965243"/>
              <a:gd name="connsiteX11-95" fmla="*/ 3164582 w 3897869"/>
              <a:gd name="connsiteY11-96" fmla="*/ 2847840 h 3965243"/>
              <a:gd name="connsiteX12-97" fmla="*/ 3176822 w 3897869"/>
              <a:gd name="connsiteY12-98" fmla="*/ 2861767 h 3965243"/>
              <a:gd name="connsiteX13-99" fmla="*/ 3146203 w 3897869"/>
              <a:gd name="connsiteY13-100" fmla="*/ 2860537 h 3965243"/>
              <a:gd name="connsiteX14-101" fmla="*/ 3151211 w 3897869"/>
              <a:gd name="connsiteY14-102" fmla="*/ 2852936 h 3965243"/>
              <a:gd name="connsiteX15-103" fmla="*/ 2397082 w 3897869"/>
              <a:gd name="connsiteY15-104" fmla="*/ 2581462 h 3965243"/>
              <a:gd name="connsiteX16-105" fmla="*/ 2396219 w 3897869"/>
              <a:gd name="connsiteY16-106" fmla="*/ 2574988 h 3965243"/>
              <a:gd name="connsiteX17-107" fmla="*/ 1746058 w 3897869"/>
              <a:gd name="connsiteY17-108" fmla="*/ 3110355 h 3965243"/>
              <a:gd name="connsiteX18-109" fmla="*/ 990519 w 3897869"/>
              <a:gd name="connsiteY18-110" fmla="*/ 2036564 h 3965243"/>
              <a:gd name="connsiteX19-111" fmla="*/ 1593790 w 3897869"/>
              <a:gd name="connsiteY19-112" fmla="*/ 984589 h 3965243"/>
              <a:gd name="connsiteX20-113" fmla="*/ 1746058 w 3897869"/>
              <a:gd name="connsiteY20-114" fmla="*/ 962773 h 3965243"/>
              <a:gd name="connsiteX21-115" fmla="*/ 2206475 w 3897869"/>
              <a:gd name="connsiteY21-116" fmla="*/ 1190705 h 3965243"/>
              <a:gd name="connsiteX22-117" fmla="*/ 2185910 w 3897869"/>
              <a:gd name="connsiteY22-118" fmla="*/ 894663 h 3965243"/>
              <a:gd name="connsiteX23-119" fmla="*/ 2656644 w 3897869"/>
              <a:gd name="connsiteY23-120" fmla="*/ 819919 h 3965243"/>
              <a:gd name="connsiteX24-121" fmla="*/ 2828567 w 3897869"/>
              <a:gd name="connsiteY24-122" fmla="*/ 2116306 h 3965243"/>
              <a:gd name="connsiteX25-123" fmla="*/ 3312378 w 3897869"/>
              <a:gd name="connsiteY25-124" fmla="*/ 2058373 h 3965243"/>
              <a:gd name="connsiteX26-125" fmla="*/ 3289926 w 3897869"/>
              <a:gd name="connsiteY26-126" fmla="*/ 1363476 h 3965243"/>
              <a:gd name="connsiteX27-127" fmla="*/ 3290031 w 3897869"/>
              <a:gd name="connsiteY27-128" fmla="*/ 1363579 h 3965243"/>
              <a:gd name="connsiteX28-129" fmla="*/ 1700745 w 3897869"/>
              <a:gd name="connsiteY28-130" fmla="*/ 591812 h 3965243"/>
              <a:gd name="connsiteX29-131" fmla="*/ 571995 w 3897869"/>
              <a:gd name="connsiteY29-132" fmla="*/ 2290946 h 3965243"/>
              <a:gd name="connsiteX30-133" fmla="*/ 2267548 w 3897869"/>
              <a:gd name="connsiteY30-134" fmla="*/ 3425067 h 3965243"/>
              <a:gd name="connsiteX31-135" fmla="*/ 3194376 w 3897869"/>
              <a:gd name="connsiteY31-136" fmla="*/ 3089434 h 3965243"/>
              <a:gd name="connsiteX32-137" fmla="*/ 3268026 w 3897869"/>
              <a:gd name="connsiteY32-138" fmla="*/ 3526326 h 3965243"/>
              <a:gd name="connsiteX33-139" fmla="*/ 2347298 w 3897869"/>
              <a:gd name="connsiteY33-140" fmla="*/ 3920822 h 3965243"/>
              <a:gd name="connsiteX34-141" fmla="*/ 42617 w 3897869"/>
              <a:gd name="connsiteY34-142" fmla="*/ 2396849 h 3965243"/>
              <a:gd name="connsiteX35-143" fmla="*/ 1594841 w 3897869"/>
              <a:gd name="connsiteY35-144" fmla="*/ 62434 h 3965243"/>
              <a:gd name="connsiteX0-145" fmla="*/ 1853384 w 3897869"/>
              <a:gd name="connsiteY0-146" fmla="*/ 1388405 h 3965243"/>
              <a:gd name="connsiteX1-147" fmla="*/ 1768767 w 3897869"/>
              <a:gd name="connsiteY1-148" fmla="*/ 1407105 h 3965243"/>
              <a:gd name="connsiteX2-149" fmla="*/ 1517577 w 3897869"/>
              <a:gd name="connsiteY2-150" fmla="*/ 2058791 h 3965243"/>
              <a:gd name="connsiteX3-151" fmla="*/ 1936464 w 3897869"/>
              <a:gd name="connsiteY3-152" fmla="*/ 2693888 h 3965243"/>
              <a:gd name="connsiteX4-153" fmla="*/ 2318674 w 3897869"/>
              <a:gd name="connsiteY4-154" fmla="*/ 2023139 h 3965243"/>
              <a:gd name="connsiteX5-155" fmla="*/ 2293344 w 3897869"/>
              <a:gd name="connsiteY5-156" fmla="*/ 1851009 h 3965243"/>
              <a:gd name="connsiteX6-157" fmla="*/ 1853384 w 3897869"/>
              <a:gd name="connsiteY6-158" fmla="*/ 1388405 h 3965243"/>
              <a:gd name="connsiteX7-159" fmla="*/ 1594841 w 3897869"/>
              <a:gd name="connsiteY7-160" fmla="*/ 62434 h 3965243"/>
              <a:gd name="connsiteX8-161" fmla="*/ 3869632 w 3897869"/>
              <a:gd name="connsiteY8-162" fmla="*/ 1534104 h 3965243"/>
              <a:gd name="connsiteX9-163" fmla="*/ 3670773 w 3897869"/>
              <a:gd name="connsiteY9-164" fmla="*/ 2442221 h 3965243"/>
              <a:gd name="connsiteX10-165" fmla="*/ 3671055 w 3897869"/>
              <a:gd name="connsiteY10-166" fmla="*/ 2443164 h 3965243"/>
              <a:gd name="connsiteX11-167" fmla="*/ 3164582 w 3897869"/>
              <a:gd name="connsiteY11-168" fmla="*/ 2847840 h 3965243"/>
              <a:gd name="connsiteX12-169" fmla="*/ 3176822 w 3897869"/>
              <a:gd name="connsiteY12-170" fmla="*/ 2861767 h 3965243"/>
              <a:gd name="connsiteX13-171" fmla="*/ 3146203 w 3897869"/>
              <a:gd name="connsiteY13-172" fmla="*/ 2860537 h 3965243"/>
              <a:gd name="connsiteX14-173" fmla="*/ 3151211 w 3897869"/>
              <a:gd name="connsiteY14-174" fmla="*/ 2852936 h 3965243"/>
              <a:gd name="connsiteX15-175" fmla="*/ 2397082 w 3897869"/>
              <a:gd name="connsiteY15-176" fmla="*/ 2581462 h 3965243"/>
              <a:gd name="connsiteX16-177" fmla="*/ 2396219 w 3897869"/>
              <a:gd name="connsiteY16-178" fmla="*/ 2574988 h 3965243"/>
              <a:gd name="connsiteX17-179" fmla="*/ 1746058 w 3897869"/>
              <a:gd name="connsiteY17-180" fmla="*/ 3110355 h 3965243"/>
              <a:gd name="connsiteX18-181" fmla="*/ 990519 w 3897869"/>
              <a:gd name="connsiteY18-182" fmla="*/ 2036564 h 3965243"/>
              <a:gd name="connsiteX19-183" fmla="*/ 1593790 w 3897869"/>
              <a:gd name="connsiteY19-184" fmla="*/ 984589 h 3965243"/>
              <a:gd name="connsiteX20-185" fmla="*/ 1746058 w 3897869"/>
              <a:gd name="connsiteY20-186" fmla="*/ 962773 h 3965243"/>
              <a:gd name="connsiteX21-187" fmla="*/ 2206475 w 3897869"/>
              <a:gd name="connsiteY21-188" fmla="*/ 1190705 h 3965243"/>
              <a:gd name="connsiteX22-189" fmla="*/ 2185910 w 3897869"/>
              <a:gd name="connsiteY22-190" fmla="*/ 894663 h 3965243"/>
              <a:gd name="connsiteX23-191" fmla="*/ 2656644 w 3897869"/>
              <a:gd name="connsiteY23-192" fmla="*/ 819919 h 3965243"/>
              <a:gd name="connsiteX24-193" fmla="*/ 2828567 w 3897869"/>
              <a:gd name="connsiteY24-194" fmla="*/ 2116306 h 3965243"/>
              <a:gd name="connsiteX25-195" fmla="*/ 3312378 w 3897869"/>
              <a:gd name="connsiteY25-196" fmla="*/ 2058373 h 3965243"/>
              <a:gd name="connsiteX26-197" fmla="*/ 3289926 w 3897869"/>
              <a:gd name="connsiteY26-198" fmla="*/ 1363476 h 3965243"/>
              <a:gd name="connsiteX27-199" fmla="*/ 3290031 w 3897869"/>
              <a:gd name="connsiteY27-200" fmla="*/ 1363579 h 3965243"/>
              <a:gd name="connsiteX28-201" fmla="*/ 1700745 w 3897869"/>
              <a:gd name="connsiteY28-202" fmla="*/ 591812 h 3965243"/>
              <a:gd name="connsiteX29-203" fmla="*/ 571995 w 3897869"/>
              <a:gd name="connsiteY29-204" fmla="*/ 2290946 h 3965243"/>
              <a:gd name="connsiteX30-205" fmla="*/ 2267548 w 3897869"/>
              <a:gd name="connsiteY30-206" fmla="*/ 3425067 h 3965243"/>
              <a:gd name="connsiteX31-207" fmla="*/ 3194376 w 3897869"/>
              <a:gd name="connsiteY31-208" fmla="*/ 3089434 h 3965243"/>
              <a:gd name="connsiteX32-209" fmla="*/ 3268026 w 3897869"/>
              <a:gd name="connsiteY32-210" fmla="*/ 3526326 h 3965243"/>
              <a:gd name="connsiteX33-211" fmla="*/ 2347298 w 3897869"/>
              <a:gd name="connsiteY33-212" fmla="*/ 3920822 h 3965243"/>
              <a:gd name="connsiteX34-213" fmla="*/ 42617 w 3897869"/>
              <a:gd name="connsiteY34-214" fmla="*/ 2396849 h 3965243"/>
              <a:gd name="connsiteX35-215" fmla="*/ 1594841 w 3897869"/>
              <a:gd name="connsiteY35-216" fmla="*/ 62434 h 3965243"/>
              <a:gd name="connsiteX0-217" fmla="*/ 1853384 w 3897869"/>
              <a:gd name="connsiteY0-218" fmla="*/ 1388405 h 3965243"/>
              <a:gd name="connsiteX1-219" fmla="*/ 1768767 w 3897869"/>
              <a:gd name="connsiteY1-220" fmla="*/ 1407105 h 3965243"/>
              <a:gd name="connsiteX2-221" fmla="*/ 1517577 w 3897869"/>
              <a:gd name="connsiteY2-222" fmla="*/ 2058791 h 3965243"/>
              <a:gd name="connsiteX3-223" fmla="*/ 1936464 w 3897869"/>
              <a:gd name="connsiteY3-224" fmla="*/ 2693888 h 3965243"/>
              <a:gd name="connsiteX4-225" fmla="*/ 2318674 w 3897869"/>
              <a:gd name="connsiteY4-226" fmla="*/ 2023139 h 3965243"/>
              <a:gd name="connsiteX5-227" fmla="*/ 2293344 w 3897869"/>
              <a:gd name="connsiteY5-228" fmla="*/ 1851009 h 3965243"/>
              <a:gd name="connsiteX6-229" fmla="*/ 1853384 w 3897869"/>
              <a:gd name="connsiteY6-230" fmla="*/ 1388405 h 3965243"/>
              <a:gd name="connsiteX7-231" fmla="*/ 1594841 w 3897869"/>
              <a:gd name="connsiteY7-232" fmla="*/ 62434 h 3965243"/>
              <a:gd name="connsiteX8-233" fmla="*/ 3869632 w 3897869"/>
              <a:gd name="connsiteY8-234" fmla="*/ 1534104 h 3965243"/>
              <a:gd name="connsiteX9-235" fmla="*/ 3670773 w 3897869"/>
              <a:gd name="connsiteY9-236" fmla="*/ 2442221 h 3965243"/>
              <a:gd name="connsiteX10-237" fmla="*/ 3671055 w 3897869"/>
              <a:gd name="connsiteY10-238" fmla="*/ 2443164 h 3965243"/>
              <a:gd name="connsiteX11-239" fmla="*/ 3164582 w 3897869"/>
              <a:gd name="connsiteY11-240" fmla="*/ 2847840 h 3965243"/>
              <a:gd name="connsiteX12-241" fmla="*/ 3176822 w 3897869"/>
              <a:gd name="connsiteY12-242" fmla="*/ 2861767 h 3965243"/>
              <a:gd name="connsiteX13-243" fmla="*/ 3146203 w 3897869"/>
              <a:gd name="connsiteY13-244" fmla="*/ 2860537 h 3965243"/>
              <a:gd name="connsiteX14-245" fmla="*/ 3151211 w 3897869"/>
              <a:gd name="connsiteY14-246" fmla="*/ 2852936 h 3965243"/>
              <a:gd name="connsiteX15-247" fmla="*/ 2397082 w 3897869"/>
              <a:gd name="connsiteY15-248" fmla="*/ 2581462 h 3965243"/>
              <a:gd name="connsiteX16-249" fmla="*/ 2396219 w 3897869"/>
              <a:gd name="connsiteY16-250" fmla="*/ 2574988 h 3965243"/>
              <a:gd name="connsiteX17-251" fmla="*/ 1746058 w 3897869"/>
              <a:gd name="connsiteY17-252" fmla="*/ 3110355 h 3965243"/>
              <a:gd name="connsiteX18-253" fmla="*/ 990519 w 3897869"/>
              <a:gd name="connsiteY18-254" fmla="*/ 2036564 h 3965243"/>
              <a:gd name="connsiteX19-255" fmla="*/ 1593790 w 3897869"/>
              <a:gd name="connsiteY19-256" fmla="*/ 984589 h 3965243"/>
              <a:gd name="connsiteX20-257" fmla="*/ 1746058 w 3897869"/>
              <a:gd name="connsiteY20-258" fmla="*/ 962773 h 3965243"/>
              <a:gd name="connsiteX21-259" fmla="*/ 2206475 w 3897869"/>
              <a:gd name="connsiteY21-260" fmla="*/ 1190705 h 3965243"/>
              <a:gd name="connsiteX22-261" fmla="*/ 2185910 w 3897869"/>
              <a:gd name="connsiteY22-262" fmla="*/ 894663 h 3965243"/>
              <a:gd name="connsiteX23-263" fmla="*/ 2656644 w 3897869"/>
              <a:gd name="connsiteY23-264" fmla="*/ 819919 h 3965243"/>
              <a:gd name="connsiteX24-265" fmla="*/ 2828567 w 3897869"/>
              <a:gd name="connsiteY24-266" fmla="*/ 2116306 h 3965243"/>
              <a:gd name="connsiteX25-267" fmla="*/ 3312378 w 3897869"/>
              <a:gd name="connsiteY25-268" fmla="*/ 2058373 h 3965243"/>
              <a:gd name="connsiteX26-269" fmla="*/ 3289926 w 3897869"/>
              <a:gd name="connsiteY26-270" fmla="*/ 1363476 h 3965243"/>
              <a:gd name="connsiteX27-271" fmla="*/ 3290031 w 3897869"/>
              <a:gd name="connsiteY27-272" fmla="*/ 1363579 h 3965243"/>
              <a:gd name="connsiteX28-273" fmla="*/ 1700745 w 3897869"/>
              <a:gd name="connsiteY28-274" fmla="*/ 591812 h 3965243"/>
              <a:gd name="connsiteX29-275" fmla="*/ 571995 w 3897869"/>
              <a:gd name="connsiteY29-276" fmla="*/ 2290946 h 3965243"/>
              <a:gd name="connsiteX30-277" fmla="*/ 2267548 w 3897869"/>
              <a:gd name="connsiteY30-278" fmla="*/ 3425067 h 3965243"/>
              <a:gd name="connsiteX31-279" fmla="*/ 3194376 w 3897869"/>
              <a:gd name="connsiteY31-280" fmla="*/ 3089434 h 3965243"/>
              <a:gd name="connsiteX32-281" fmla="*/ 3268026 w 3897869"/>
              <a:gd name="connsiteY32-282" fmla="*/ 3526326 h 3965243"/>
              <a:gd name="connsiteX33-283" fmla="*/ 2347298 w 3897869"/>
              <a:gd name="connsiteY33-284" fmla="*/ 3920822 h 3965243"/>
              <a:gd name="connsiteX34-285" fmla="*/ 42617 w 3897869"/>
              <a:gd name="connsiteY34-286" fmla="*/ 2396849 h 3965243"/>
              <a:gd name="connsiteX35-287" fmla="*/ 1594841 w 3897869"/>
              <a:gd name="connsiteY35-288" fmla="*/ 62434 h 3965243"/>
              <a:gd name="connsiteX0-289" fmla="*/ 1853384 w 3897869"/>
              <a:gd name="connsiteY0-290" fmla="*/ 1388405 h 3965243"/>
              <a:gd name="connsiteX1-291" fmla="*/ 1768767 w 3897869"/>
              <a:gd name="connsiteY1-292" fmla="*/ 1407105 h 3965243"/>
              <a:gd name="connsiteX2-293" fmla="*/ 1517577 w 3897869"/>
              <a:gd name="connsiteY2-294" fmla="*/ 2058791 h 3965243"/>
              <a:gd name="connsiteX3-295" fmla="*/ 1928990 w 3897869"/>
              <a:gd name="connsiteY3-296" fmla="*/ 2656528 h 3965243"/>
              <a:gd name="connsiteX4-297" fmla="*/ 2318674 w 3897869"/>
              <a:gd name="connsiteY4-298" fmla="*/ 2023139 h 3965243"/>
              <a:gd name="connsiteX5-299" fmla="*/ 2293344 w 3897869"/>
              <a:gd name="connsiteY5-300" fmla="*/ 1851009 h 3965243"/>
              <a:gd name="connsiteX6-301" fmla="*/ 1853384 w 3897869"/>
              <a:gd name="connsiteY6-302" fmla="*/ 1388405 h 3965243"/>
              <a:gd name="connsiteX7-303" fmla="*/ 1594841 w 3897869"/>
              <a:gd name="connsiteY7-304" fmla="*/ 62434 h 3965243"/>
              <a:gd name="connsiteX8-305" fmla="*/ 3869632 w 3897869"/>
              <a:gd name="connsiteY8-306" fmla="*/ 1534104 h 3965243"/>
              <a:gd name="connsiteX9-307" fmla="*/ 3670773 w 3897869"/>
              <a:gd name="connsiteY9-308" fmla="*/ 2442221 h 3965243"/>
              <a:gd name="connsiteX10-309" fmla="*/ 3671055 w 3897869"/>
              <a:gd name="connsiteY10-310" fmla="*/ 2443164 h 3965243"/>
              <a:gd name="connsiteX11-311" fmla="*/ 3164582 w 3897869"/>
              <a:gd name="connsiteY11-312" fmla="*/ 2847840 h 3965243"/>
              <a:gd name="connsiteX12-313" fmla="*/ 3176822 w 3897869"/>
              <a:gd name="connsiteY12-314" fmla="*/ 2861767 h 3965243"/>
              <a:gd name="connsiteX13-315" fmla="*/ 3146203 w 3897869"/>
              <a:gd name="connsiteY13-316" fmla="*/ 2860537 h 3965243"/>
              <a:gd name="connsiteX14-317" fmla="*/ 3151211 w 3897869"/>
              <a:gd name="connsiteY14-318" fmla="*/ 2852936 h 3965243"/>
              <a:gd name="connsiteX15-319" fmla="*/ 2397082 w 3897869"/>
              <a:gd name="connsiteY15-320" fmla="*/ 2581462 h 3965243"/>
              <a:gd name="connsiteX16-321" fmla="*/ 2396219 w 3897869"/>
              <a:gd name="connsiteY16-322" fmla="*/ 2574988 h 3965243"/>
              <a:gd name="connsiteX17-323" fmla="*/ 1746058 w 3897869"/>
              <a:gd name="connsiteY17-324" fmla="*/ 3110355 h 3965243"/>
              <a:gd name="connsiteX18-325" fmla="*/ 990519 w 3897869"/>
              <a:gd name="connsiteY18-326" fmla="*/ 2036564 h 3965243"/>
              <a:gd name="connsiteX19-327" fmla="*/ 1593790 w 3897869"/>
              <a:gd name="connsiteY19-328" fmla="*/ 984589 h 3965243"/>
              <a:gd name="connsiteX20-329" fmla="*/ 1746058 w 3897869"/>
              <a:gd name="connsiteY20-330" fmla="*/ 962773 h 3965243"/>
              <a:gd name="connsiteX21-331" fmla="*/ 2206475 w 3897869"/>
              <a:gd name="connsiteY21-332" fmla="*/ 1190705 h 3965243"/>
              <a:gd name="connsiteX22-333" fmla="*/ 2185910 w 3897869"/>
              <a:gd name="connsiteY22-334" fmla="*/ 894663 h 3965243"/>
              <a:gd name="connsiteX23-335" fmla="*/ 2656644 w 3897869"/>
              <a:gd name="connsiteY23-336" fmla="*/ 819919 h 3965243"/>
              <a:gd name="connsiteX24-337" fmla="*/ 2828567 w 3897869"/>
              <a:gd name="connsiteY24-338" fmla="*/ 2116306 h 3965243"/>
              <a:gd name="connsiteX25-339" fmla="*/ 3312378 w 3897869"/>
              <a:gd name="connsiteY25-340" fmla="*/ 2058373 h 3965243"/>
              <a:gd name="connsiteX26-341" fmla="*/ 3289926 w 3897869"/>
              <a:gd name="connsiteY26-342" fmla="*/ 1363476 h 3965243"/>
              <a:gd name="connsiteX27-343" fmla="*/ 3290031 w 3897869"/>
              <a:gd name="connsiteY27-344" fmla="*/ 1363579 h 3965243"/>
              <a:gd name="connsiteX28-345" fmla="*/ 1700745 w 3897869"/>
              <a:gd name="connsiteY28-346" fmla="*/ 591812 h 3965243"/>
              <a:gd name="connsiteX29-347" fmla="*/ 571995 w 3897869"/>
              <a:gd name="connsiteY29-348" fmla="*/ 2290946 h 3965243"/>
              <a:gd name="connsiteX30-349" fmla="*/ 2267548 w 3897869"/>
              <a:gd name="connsiteY30-350" fmla="*/ 3425067 h 3965243"/>
              <a:gd name="connsiteX31-351" fmla="*/ 3194376 w 3897869"/>
              <a:gd name="connsiteY31-352" fmla="*/ 3089434 h 3965243"/>
              <a:gd name="connsiteX32-353" fmla="*/ 3268026 w 3897869"/>
              <a:gd name="connsiteY32-354" fmla="*/ 3526326 h 3965243"/>
              <a:gd name="connsiteX33-355" fmla="*/ 2347298 w 3897869"/>
              <a:gd name="connsiteY33-356" fmla="*/ 3920822 h 3965243"/>
              <a:gd name="connsiteX34-357" fmla="*/ 42617 w 3897869"/>
              <a:gd name="connsiteY34-358" fmla="*/ 2396849 h 3965243"/>
              <a:gd name="connsiteX35-359" fmla="*/ 1594841 w 3897869"/>
              <a:gd name="connsiteY35-360" fmla="*/ 62434 h 3965243"/>
              <a:gd name="connsiteX0-361" fmla="*/ 1853384 w 3897869"/>
              <a:gd name="connsiteY0-362" fmla="*/ 1388405 h 3965243"/>
              <a:gd name="connsiteX1-363" fmla="*/ 1768767 w 3897869"/>
              <a:gd name="connsiteY1-364" fmla="*/ 1407105 h 3965243"/>
              <a:gd name="connsiteX2-365" fmla="*/ 1517577 w 3897869"/>
              <a:gd name="connsiteY2-366" fmla="*/ 2058791 h 3965243"/>
              <a:gd name="connsiteX3-367" fmla="*/ 1928990 w 3897869"/>
              <a:gd name="connsiteY3-368" fmla="*/ 2656528 h 3965243"/>
              <a:gd name="connsiteX4-369" fmla="*/ 2318674 w 3897869"/>
              <a:gd name="connsiteY4-370" fmla="*/ 2023139 h 3965243"/>
              <a:gd name="connsiteX5-371" fmla="*/ 2293344 w 3897869"/>
              <a:gd name="connsiteY5-372" fmla="*/ 1851009 h 3965243"/>
              <a:gd name="connsiteX6-373" fmla="*/ 1853384 w 3897869"/>
              <a:gd name="connsiteY6-374" fmla="*/ 1388405 h 3965243"/>
              <a:gd name="connsiteX7-375" fmla="*/ 1594841 w 3897869"/>
              <a:gd name="connsiteY7-376" fmla="*/ 62434 h 3965243"/>
              <a:gd name="connsiteX8-377" fmla="*/ 3869632 w 3897869"/>
              <a:gd name="connsiteY8-378" fmla="*/ 1534104 h 3965243"/>
              <a:gd name="connsiteX9-379" fmla="*/ 3670773 w 3897869"/>
              <a:gd name="connsiteY9-380" fmla="*/ 2442221 h 3965243"/>
              <a:gd name="connsiteX10-381" fmla="*/ 3671055 w 3897869"/>
              <a:gd name="connsiteY10-382" fmla="*/ 2443164 h 3965243"/>
              <a:gd name="connsiteX11-383" fmla="*/ 3164582 w 3897869"/>
              <a:gd name="connsiteY11-384" fmla="*/ 2847840 h 3965243"/>
              <a:gd name="connsiteX12-385" fmla="*/ 3176822 w 3897869"/>
              <a:gd name="connsiteY12-386" fmla="*/ 2861767 h 3965243"/>
              <a:gd name="connsiteX13-387" fmla="*/ 3146203 w 3897869"/>
              <a:gd name="connsiteY13-388" fmla="*/ 2860537 h 3965243"/>
              <a:gd name="connsiteX14-389" fmla="*/ 3151211 w 3897869"/>
              <a:gd name="connsiteY14-390" fmla="*/ 2852936 h 3965243"/>
              <a:gd name="connsiteX15-391" fmla="*/ 2397082 w 3897869"/>
              <a:gd name="connsiteY15-392" fmla="*/ 2581462 h 3965243"/>
              <a:gd name="connsiteX16-393" fmla="*/ 2396219 w 3897869"/>
              <a:gd name="connsiteY16-394" fmla="*/ 2574988 h 3965243"/>
              <a:gd name="connsiteX17-395" fmla="*/ 1746058 w 3897869"/>
              <a:gd name="connsiteY17-396" fmla="*/ 3110355 h 3965243"/>
              <a:gd name="connsiteX18-397" fmla="*/ 990519 w 3897869"/>
              <a:gd name="connsiteY18-398" fmla="*/ 2036564 h 3965243"/>
              <a:gd name="connsiteX19-399" fmla="*/ 1593790 w 3897869"/>
              <a:gd name="connsiteY19-400" fmla="*/ 984589 h 3965243"/>
              <a:gd name="connsiteX20-401" fmla="*/ 1746058 w 3897869"/>
              <a:gd name="connsiteY20-402" fmla="*/ 962773 h 3965243"/>
              <a:gd name="connsiteX21-403" fmla="*/ 2206475 w 3897869"/>
              <a:gd name="connsiteY21-404" fmla="*/ 1190705 h 3965243"/>
              <a:gd name="connsiteX22-405" fmla="*/ 2185910 w 3897869"/>
              <a:gd name="connsiteY22-406" fmla="*/ 894663 h 3965243"/>
              <a:gd name="connsiteX23-407" fmla="*/ 2656644 w 3897869"/>
              <a:gd name="connsiteY23-408" fmla="*/ 819919 h 3965243"/>
              <a:gd name="connsiteX24-409" fmla="*/ 2828567 w 3897869"/>
              <a:gd name="connsiteY24-410" fmla="*/ 2116306 h 3965243"/>
              <a:gd name="connsiteX25-411" fmla="*/ 3312378 w 3897869"/>
              <a:gd name="connsiteY25-412" fmla="*/ 2058373 h 3965243"/>
              <a:gd name="connsiteX26-413" fmla="*/ 3289926 w 3897869"/>
              <a:gd name="connsiteY26-414" fmla="*/ 1363476 h 3965243"/>
              <a:gd name="connsiteX27-415" fmla="*/ 3290031 w 3897869"/>
              <a:gd name="connsiteY27-416" fmla="*/ 1363579 h 3965243"/>
              <a:gd name="connsiteX28-417" fmla="*/ 1700745 w 3897869"/>
              <a:gd name="connsiteY28-418" fmla="*/ 591812 h 3965243"/>
              <a:gd name="connsiteX29-419" fmla="*/ 571995 w 3897869"/>
              <a:gd name="connsiteY29-420" fmla="*/ 2290946 h 3965243"/>
              <a:gd name="connsiteX30-421" fmla="*/ 2267548 w 3897869"/>
              <a:gd name="connsiteY30-422" fmla="*/ 3425067 h 3965243"/>
              <a:gd name="connsiteX31-423" fmla="*/ 3194376 w 3897869"/>
              <a:gd name="connsiteY31-424" fmla="*/ 3089434 h 3965243"/>
              <a:gd name="connsiteX32-425" fmla="*/ 3268026 w 3897869"/>
              <a:gd name="connsiteY32-426" fmla="*/ 3526326 h 3965243"/>
              <a:gd name="connsiteX33-427" fmla="*/ 2347298 w 3897869"/>
              <a:gd name="connsiteY33-428" fmla="*/ 3920822 h 3965243"/>
              <a:gd name="connsiteX34-429" fmla="*/ 42617 w 3897869"/>
              <a:gd name="connsiteY34-430" fmla="*/ 2396849 h 3965243"/>
              <a:gd name="connsiteX35-431" fmla="*/ 1594841 w 3897869"/>
              <a:gd name="connsiteY35-432" fmla="*/ 62434 h 3965243"/>
              <a:gd name="connsiteX0-433" fmla="*/ 1853384 w 3897869"/>
              <a:gd name="connsiteY0-434" fmla="*/ 1388405 h 3965243"/>
              <a:gd name="connsiteX1-435" fmla="*/ 1768767 w 3897869"/>
              <a:gd name="connsiteY1-436" fmla="*/ 1407105 h 3965243"/>
              <a:gd name="connsiteX2-437" fmla="*/ 1517577 w 3897869"/>
              <a:gd name="connsiteY2-438" fmla="*/ 2058791 h 3965243"/>
              <a:gd name="connsiteX3-439" fmla="*/ 1928990 w 3897869"/>
              <a:gd name="connsiteY3-440" fmla="*/ 2656528 h 3965243"/>
              <a:gd name="connsiteX4-441" fmla="*/ 2318674 w 3897869"/>
              <a:gd name="connsiteY4-442" fmla="*/ 2023139 h 3965243"/>
              <a:gd name="connsiteX5-443" fmla="*/ 2293344 w 3897869"/>
              <a:gd name="connsiteY5-444" fmla="*/ 1851009 h 3965243"/>
              <a:gd name="connsiteX6-445" fmla="*/ 1853384 w 3897869"/>
              <a:gd name="connsiteY6-446" fmla="*/ 1388405 h 3965243"/>
              <a:gd name="connsiteX7-447" fmla="*/ 1594841 w 3897869"/>
              <a:gd name="connsiteY7-448" fmla="*/ 62434 h 3965243"/>
              <a:gd name="connsiteX8-449" fmla="*/ 3869632 w 3897869"/>
              <a:gd name="connsiteY8-450" fmla="*/ 1534104 h 3965243"/>
              <a:gd name="connsiteX9-451" fmla="*/ 3670773 w 3897869"/>
              <a:gd name="connsiteY9-452" fmla="*/ 2442221 h 3965243"/>
              <a:gd name="connsiteX10-453" fmla="*/ 3671055 w 3897869"/>
              <a:gd name="connsiteY10-454" fmla="*/ 2443164 h 3965243"/>
              <a:gd name="connsiteX11-455" fmla="*/ 3164582 w 3897869"/>
              <a:gd name="connsiteY11-456" fmla="*/ 2847840 h 3965243"/>
              <a:gd name="connsiteX12-457" fmla="*/ 3176822 w 3897869"/>
              <a:gd name="connsiteY12-458" fmla="*/ 2861767 h 3965243"/>
              <a:gd name="connsiteX13-459" fmla="*/ 3146203 w 3897869"/>
              <a:gd name="connsiteY13-460" fmla="*/ 2860537 h 3965243"/>
              <a:gd name="connsiteX14-461" fmla="*/ 3151211 w 3897869"/>
              <a:gd name="connsiteY14-462" fmla="*/ 2852936 h 3965243"/>
              <a:gd name="connsiteX15-463" fmla="*/ 2397082 w 3897869"/>
              <a:gd name="connsiteY15-464" fmla="*/ 2581462 h 3965243"/>
              <a:gd name="connsiteX16-465" fmla="*/ 2396219 w 3897869"/>
              <a:gd name="connsiteY16-466" fmla="*/ 2574988 h 3965243"/>
              <a:gd name="connsiteX17-467" fmla="*/ 1746058 w 3897869"/>
              <a:gd name="connsiteY17-468" fmla="*/ 3110355 h 3965243"/>
              <a:gd name="connsiteX18-469" fmla="*/ 990519 w 3897869"/>
              <a:gd name="connsiteY18-470" fmla="*/ 2036564 h 3965243"/>
              <a:gd name="connsiteX19-471" fmla="*/ 1593790 w 3897869"/>
              <a:gd name="connsiteY19-472" fmla="*/ 984589 h 3965243"/>
              <a:gd name="connsiteX20-473" fmla="*/ 1746058 w 3897869"/>
              <a:gd name="connsiteY20-474" fmla="*/ 962773 h 3965243"/>
              <a:gd name="connsiteX21-475" fmla="*/ 2206475 w 3897869"/>
              <a:gd name="connsiteY21-476" fmla="*/ 1190705 h 3965243"/>
              <a:gd name="connsiteX22-477" fmla="*/ 2185910 w 3897869"/>
              <a:gd name="connsiteY22-478" fmla="*/ 894663 h 3965243"/>
              <a:gd name="connsiteX23-479" fmla="*/ 2656644 w 3897869"/>
              <a:gd name="connsiteY23-480" fmla="*/ 819919 h 3965243"/>
              <a:gd name="connsiteX24-481" fmla="*/ 2828567 w 3897869"/>
              <a:gd name="connsiteY24-482" fmla="*/ 2116306 h 3965243"/>
              <a:gd name="connsiteX25-483" fmla="*/ 3312378 w 3897869"/>
              <a:gd name="connsiteY25-484" fmla="*/ 2058373 h 3965243"/>
              <a:gd name="connsiteX26-485" fmla="*/ 3289926 w 3897869"/>
              <a:gd name="connsiteY26-486" fmla="*/ 1363476 h 3965243"/>
              <a:gd name="connsiteX27-487" fmla="*/ 3290031 w 3897869"/>
              <a:gd name="connsiteY27-488" fmla="*/ 1363579 h 3965243"/>
              <a:gd name="connsiteX28-489" fmla="*/ 1700745 w 3897869"/>
              <a:gd name="connsiteY28-490" fmla="*/ 591812 h 3965243"/>
              <a:gd name="connsiteX29-491" fmla="*/ 571995 w 3897869"/>
              <a:gd name="connsiteY29-492" fmla="*/ 2290946 h 3965243"/>
              <a:gd name="connsiteX30-493" fmla="*/ 2267548 w 3897869"/>
              <a:gd name="connsiteY30-494" fmla="*/ 3425067 h 3965243"/>
              <a:gd name="connsiteX31-495" fmla="*/ 3194376 w 3897869"/>
              <a:gd name="connsiteY31-496" fmla="*/ 3089434 h 3965243"/>
              <a:gd name="connsiteX32-497" fmla="*/ 3268026 w 3897869"/>
              <a:gd name="connsiteY32-498" fmla="*/ 3526326 h 3965243"/>
              <a:gd name="connsiteX33-499" fmla="*/ 2347298 w 3897869"/>
              <a:gd name="connsiteY33-500" fmla="*/ 3920822 h 3965243"/>
              <a:gd name="connsiteX34-501" fmla="*/ 42617 w 3897869"/>
              <a:gd name="connsiteY34-502" fmla="*/ 2396849 h 3965243"/>
              <a:gd name="connsiteX35-503" fmla="*/ 1594841 w 3897869"/>
              <a:gd name="connsiteY35-504" fmla="*/ 62434 h 3965243"/>
              <a:gd name="connsiteX0-505" fmla="*/ 1853384 w 3897869"/>
              <a:gd name="connsiteY0-506" fmla="*/ 1388405 h 3965243"/>
              <a:gd name="connsiteX1-507" fmla="*/ 1768767 w 3897869"/>
              <a:gd name="connsiteY1-508" fmla="*/ 1407105 h 3965243"/>
              <a:gd name="connsiteX2-509" fmla="*/ 1517577 w 3897869"/>
              <a:gd name="connsiteY2-510" fmla="*/ 2058791 h 3965243"/>
              <a:gd name="connsiteX3-511" fmla="*/ 1928990 w 3897869"/>
              <a:gd name="connsiteY3-512" fmla="*/ 2656528 h 3965243"/>
              <a:gd name="connsiteX4-513" fmla="*/ 2318674 w 3897869"/>
              <a:gd name="connsiteY4-514" fmla="*/ 2023139 h 3965243"/>
              <a:gd name="connsiteX5-515" fmla="*/ 2293344 w 3897869"/>
              <a:gd name="connsiteY5-516" fmla="*/ 1851009 h 3965243"/>
              <a:gd name="connsiteX6-517" fmla="*/ 1853384 w 3897869"/>
              <a:gd name="connsiteY6-518" fmla="*/ 1388405 h 3965243"/>
              <a:gd name="connsiteX7-519" fmla="*/ 1594841 w 3897869"/>
              <a:gd name="connsiteY7-520" fmla="*/ 62434 h 3965243"/>
              <a:gd name="connsiteX8-521" fmla="*/ 3869632 w 3897869"/>
              <a:gd name="connsiteY8-522" fmla="*/ 1534104 h 3965243"/>
              <a:gd name="connsiteX9-523" fmla="*/ 3670773 w 3897869"/>
              <a:gd name="connsiteY9-524" fmla="*/ 2442221 h 3965243"/>
              <a:gd name="connsiteX10-525" fmla="*/ 3671055 w 3897869"/>
              <a:gd name="connsiteY10-526" fmla="*/ 2443164 h 3965243"/>
              <a:gd name="connsiteX11-527" fmla="*/ 3164582 w 3897869"/>
              <a:gd name="connsiteY11-528" fmla="*/ 2847840 h 3965243"/>
              <a:gd name="connsiteX12-529" fmla="*/ 3176822 w 3897869"/>
              <a:gd name="connsiteY12-530" fmla="*/ 2861767 h 3965243"/>
              <a:gd name="connsiteX13-531" fmla="*/ 3146203 w 3897869"/>
              <a:gd name="connsiteY13-532" fmla="*/ 2860537 h 3965243"/>
              <a:gd name="connsiteX14-533" fmla="*/ 3151211 w 3897869"/>
              <a:gd name="connsiteY14-534" fmla="*/ 2852936 h 3965243"/>
              <a:gd name="connsiteX15-535" fmla="*/ 2397082 w 3897869"/>
              <a:gd name="connsiteY15-536" fmla="*/ 2581462 h 3965243"/>
              <a:gd name="connsiteX16-537" fmla="*/ 2396219 w 3897869"/>
              <a:gd name="connsiteY16-538" fmla="*/ 2574988 h 3965243"/>
              <a:gd name="connsiteX17-539" fmla="*/ 1746058 w 3897869"/>
              <a:gd name="connsiteY17-540" fmla="*/ 3110355 h 3965243"/>
              <a:gd name="connsiteX18-541" fmla="*/ 990519 w 3897869"/>
              <a:gd name="connsiteY18-542" fmla="*/ 2036564 h 3965243"/>
              <a:gd name="connsiteX19-543" fmla="*/ 1593790 w 3897869"/>
              <a:gd name="connsiteY19-544" fmla="*/ 984589 h 3965243"/>
              <a:gd name="connsiteX20-545" fmla="*/ 1746058 w 3897869"/>
              <a:gd name="connsiteY20-546" fmla="*/ 962773 h 3965243"/>
              <a:gd name="connsiteX21-547" fmla="*/ 2206475 w 3897869"/>
              <a:gd name="connsiteY21-548" fmla="*/ 1190705 h 3965243"/>
              <a:gd name="connsiteX22-549" fmla="*/ 2185910 w 3897869"/>
              <a:gd name="connsiteY22-550" fmla="*/ 894663 h 3965243"/>
              <a:gd name="connsiteX23-551" fmla="*/ 2656644 w 3897869"/>
              <a:gd name="connsiteY23-552" fmla="*/ 819919 h 3965243"/>
              <a:gd name="connsiteX24-553" fmla="*/ 2828567 w 3897869"/>
              <a:gd name="connsiteY24-554" fmla="*/ 2116306 h 3965243"/>
              <a:gd name="connsiteX25-555" fmla="*/ 3312378 w 3897869"/>
              <a:gd name="connsiteY25-556" fmla="*/ 2058373 h 3965243"/>
              <a:gd name="connsiteX26-557" fmla="*/ 3289926 w 3897869"/>
              <a:gd name="connsiteY26-558" fmla="*/ 1363476 h 3965243"/>
              <a:gd name="connsiteX27-559" fmla="*/ 3290031 w 3897869"/>
              <a:gd name="connsiteY27-560" fmla="*/ 1363579 h 3965243"/>
              <a:gd name="connsiteX28-561" fmla="*/ 1700745 w 3897869"/>
              <a:gd name="connsiteY28-562" fmla="*/ 591812 h 3965243"/>
              <a:gd name="connsiteX29-563" fmla="*/ 571995 w 3897869"/>
              <a:gd name="connsiteY29-564" fmla="*/ 2290946 h 3965243"/>
              <a:gd name="connsiteX30-565" fmla="*/ 2267548 w 3897869"/>
              <a:gd name="connsiteY30-566" fmla="*/ 3425067 h 3965243"/>
              <a:gd name="connsiteX31-567" fmla="*/ 3194376 w 3897869"/>
              <a:gd name="connsiteY31-568" fmla="*/ 3089434 h 3965243"/>
              <a:gd name="connsiteX32-569" fmla="*/ 3268026 w 3897869"/>
              <a:gd name="connsiteY32-570" fmla="*/ 3526326 h 3965243"/>
              <a:gd name="connsiteX33-571" fmla="*/ 2347298 w 3897869"/>
              <a:gd name="connsiteY33-572" fmla="*/ 3920822 h 3965243"/>
              <a:gd name="connsiteX34-573" fmla="*/ 42617 w 3897869"/>
              <a:gd name="connsiteY34-574" fmla="*/ 2396849 h 3965243"/>
              <a:gd name="connsiteX35-575" fmla="*/ 1594841 w 3897869"/>
              <a:gd name="connsiteY35-576" fmla="*/ 62434 h 3965243"/>
              <a:gd name="connsiteX0-577" fmla="*/ 1853384 w 3897869"/>
              <a:gd name="connsiteY0-578" fmla="*/ 1388405 h 3965243"/>
              <a:gd name="connsiteX1-579" fmla="*/ 1768767 w 3897869"/>
              <a:gd name="connsiteY1-580" fmla="*/ 1407105 h 3965243"/>
              <a:gd name="connsiteX2-581" fmla="*/ 1517577 w 3897869"/>
              <a:gd name="connsiteY2-582" fmla="*/ 2058791 h 3965243"/>
              <a:gd name="connsiteX3-583" fmla="*/ 1928990 w 3897869"/>
              <a:gd name="connsiteY3-584" fmla="*/ 2656528 h 3965243"/>
              <a:gd name="connsiteX4-585" fmla="*/ 2318674 w 3897869"/>
              <a:gd name="connsiteY4-586" fmla="*/ 2023139 h 3965243"/>
              <a:gd name="connsiteX5-587" fmla="*/ 2293344 w 3897869"/>
              <a:gd name="connsiteY5-588" fmla="*/ 1851009 h 3965243"/>
              <a:gd name="connsiteX6-589" fmla="*/ 1853384 w 3897869"/>
              <a:gd name="connsiteY6-590" fmla="*/ 1388405 h 3965243"/>
              <a:gd name="connsiteX7-591" fmla="*/ 1594841 w 3897869"/>
              <a:gd name="connsiteY7-592" fmla="*/ 62434 h 3965243"/>
              <a:gd name="connsiteX8-593" fmla="*/ 3869632 w 3897869"/>
              <a:gd name="connsiteY8-594" fmla="*/ 1534104 h 3965243"/>
              <a:gd name="connsiteX9-595" fmla="*/ 3670773 w 3897869"/>
              <a:gd name="connsiteY9-596" fmla="*/ 2442221 h 3965243"/>
              <a:gd name="connsiteX10-597" fmla="*/ 3671055 w 3897869"/>
              <a:gd name="connsiteY10-598" fmla="*/ 2443164 h 3965243"/>
              <a:gd name="connsiteX11-599" fmla="*/ 3164582 w 3897869"/>
              <a:gd name="connsiteY11-600" fmla="*/ 2847840 h 3965243"/>
              <a:gd name="connsiteX12-601" fmla="*/ 3176822 w 3897869"/>
              <a:gd name="connsiteY12-602" fmla="*/ 2861767 h 3965243"/>
              <a:gd name="connsiteX13-603" fmla="*/ 3146203 w 3897869"/>
              <a:gd name="connsiteY13-604" fmla="*/ 2860537 h 3965243"/>
              <a:gd name="connsiteX14-605" fmla="*/ 3151211 w 3897869"/>
              <a:gd name="connsiteY14-606" fmla="*/ 2852936 h 3965243"/>
              <a:gd name="connsiteX15-607" fmla="*/ 2397082 w 3897869"/>
              <a:gd name="connsiteY15-608" fmla="*/ 2581462 h 3965243"/>
              <a:gd name="connsiteX16-609" fmla="*/ 2396219 w 3897869"/>
              <a:gd name="connsiteY16-610" fmla="*/ 2574988 h 3965243"/>
              <a:gd name="connsiteX17-611" fmla="*/ 1746058 w 3897869"/>
              <a:gd name="connsiteY17-612" fmla="*/ 3110355 h 3965243"/>
              <a:gd name="connsiteX18-613" fmla="*/ 990519 w 3897869"/>
              <a:gd name="connsiteY18-614" fmla="*/ 2036564 h 3965243"/>
              <a:gd name="connsiteX19-615" fmla="*/ 1593790 w 3897869"/>
              <a:gd name="connsiteY19-616" fmla="*/ 984589 h 3965243"/>
              <a:gd name="connsiteX20-617" fmla="*/ 1746058 w 3897869"/>
              <a:gd name="connsiteY20-618" fmla="*/ 962773 h 3965243"/>
              <a:gd name="connsiteX21-619" fmla="*/ 2206475 w 3897869"/>
              <a:gd name="connsiteY21-620" fmla="*/ 1190705 h 3965243"/>
              <a:gd name="connsiteX22-621" fmla="*/ 2185910 w 3897869"/>
              <a:gd name="connsiteY22-622" fmla="*/ 894663 h 3965243"/>
              <a:gd name="connsiteX23-623" fmla="*/ 2656644 w 3897869"/>
              <a:gd name="connsiteY23-624" fmla="*/ 819919 h 3965243"/>
              <a:gd name="connsiteX24-625" fmla="*/ 2828567 w 3897869"/>
              <a:gd name="connsiteY24-626" fmla="*/ 2116306 h 3965243"/>
              <a:gd name="connsiteX25-627" fmla="*/ 3312378 w 3897869"/>
              <a:gd name="connsiteY25-628" fmla="*/ 2058373 h 3965243"/>
              <a:gd name="connsiteX26-629" fmla="*/ 3289926 w 3897869"/>
              <a:gd name="connsiteY26-630" fmla="*/ 1363476 h 3965243"/>
              <a:gd name="connsiteX27-631" fmla="*/ 3290031 w 3897869"/>
              <a:gd name="connsiteY27-632" fmla="*/ 1363579 h 3965243"/>
              <a:gd name="connsiteX28-633" fmla="*/ 1700745 w 3897869"/>
              <a:gd name="connsiteY28-634" fmla="*/ 591812 h 3965243"/>
              <a:gd name="connsiteX29-635" fmla="*/ 571995 w 3897869"/>
              <a:gd name="connsiteY29-636" fmla="*/ 2290946 h 3965243"/>
              <a:gd name="connsiteX30-637" fmla="*/ 2267548 w 3897869"/>
              <a:gd name="connsiteY30-638" fmla="*/ 3425067 h 3965243"/>
              <a:gd name="connsiteX31-639" fmla="*/ 3194376 w 3897869"/>
              <a:gd name="connsiteY31-640" fmla="*/ 3089434 h 3965243"/>
              <a:gd name="connsiteX32-641" fmla="*/ 3268026 w 3897869"/>
              <a:gd name="connsiteY32-642" fmla="*/ 3526326 h 3965243"/>
              <a:gd name="connsiteX33-643" fmla="*/ 2347298 w 3897869"/>
              <a:gd name="connsiteY33-644" fmla="*/ 3920822 h 3965243"/>
              <a:gd name="connsiteX34-645" fmla="*/ 42617 w 3897869"/>
              <a:gd name="connsiteY34-646" fmla="*/ 2396849 h 3965243"/>
              <a:gd name="connsiteX35-647" fmla="*/ 1594841 w 3897869"/>
              <a:gd name="connsiteY35-648" fmla="*/ 62434 h 3965243"/>
              <a:gd name="connsiteX0-649" fmla="*/ 1853384 w 3897869"/>
              <a:gd name="connsiteY0-650" fmla="*/ 1388405 h 3965243"/>
              <a:gd name="connsiteX1-651" fmla="*/ 1768767 w 3897869"/>
              <a:gd name="connsiteY1-652" fmla="*/ 1407105 h 3965243"/>
              <a:gd name="connsiteX2-653" fmla="*/ 1517577 w 3897869"/>
              <a:gd name="connsiteY2-654" fmla="*/ 2058791 h 3965243"/>
              <a:gd name="connsiteX3-655" fmla="*/ 1928990 w 3897869"/>
              <a:gd name="connsiteY3-656" fmla="*/ 2656528 h 3965243"/>
              <a:gd name="connsiteX4-657" fmla="*/ 2318674 w 3897869"/>
              <a:gd name="connsiteY4-658" fmla="*/ 2023139 h 3965243"/>
              <a:gd name="connsiteX5-659" fmla="*/ 2293344 w 3897869"/>
              <a:gd name="connsiteY5-660" fmla="*/ 1851009 h 3965243"/>
              <a:gd name="connsiteX6-661" fmla="*/ 1853384 w 3897869"/>
              <a:gd name="connsiteY6-662" fmla="*/ 1388405 h 3965243"/>
              <a:gd name="connsiteX7-663" fmla="*/ 1594841 w 3897869"/>
              <a:gd name="connsiteY7-664" fmla="*/ 62434 h 3965243"/>
              <a:gd name="connsiteX8-665" fmla="*/ 3869632 w 3897869"/>
              <a:gd name="connsiteY8-666" fmla="*/ 1534104 h 3965243"/>
              <a:gd name="connsiteX9-667" fmla="*/ 3670773 w 3897869"/>
              <a:gd name="connsiteY9-668" fmla="*/ 2442221 h 3965243"/>
              <a:gd name="connsiteX10-669" fmla="*/ 3671055 w 3897869"/>
              <a:gd name="connsiteY10-670" fmla="*/ 2443164 h 3965243"/>
              <a:gd name="connsiteX11-671" fmla="*/ 3164582 w 3897869"/>
              <a:gd name="connsiteY11-672" fmla="*/ 2847840 h 3965243"/>
              <a:gd name="connsiteX12-673" fmla="*/ 3176822 w 3897869"/>
              <a:gd name="connsiteY12-674" fmla="*/ 2861767 h 3965243"/>
              <a:gd name="connsiteX13-675" fmla="*/ 3146203 w 3897869"/>
              <a:gd name="connsiteY13-676" fmla="*/ 2860537 h 3965243"/>
              <a:gd name="connsiteX14-677" fmla="*/ 3151211 w 3897869"/>
              <a:gd name="connsiteY14-678" fmla="*/ 2852936 h 3965243"/>
              <a:gd name="connsiteX15-679" fmla="*/ 2397082 w 3897869"/>
              <a:gd name="connsiteY15-680" fmla="*/ 2581462 h 3965243"/>
              <a:gd name="connsiteX16-681" fmla="*/ 2396219 w 3897869"/>
              <a:gd name="connsiteY16-682" fmla="*/ 2574988 h 3965243"/>
              <a:gd name="connsiteX17-683" fmla="*/ 1746058 w 3897869"/>
              <a:gd name="connsiteY17-684" fmla="*/ 3110355 h 3965243"/>
              <a:gd name="connsiteX18-685" fmla="*/ 990519 w 3897869"/>
              <a:gd name="connsiteY18-686" fmla="*/ 2036564 h 3965243"/>
              <a:gd name="connsiteX19-687" fmla="*/ 1593790 w 3897869"/>
              <a:gd name="connsiteY19-688" fmla="*/ 984589 h 3965243"/>
              <a:gd name="connsiteX20-689" fmla="*/ 1746058 w 3897869"/>
              <a:gd name="connsiteY20-690" fmla="*/ 962773 h 3965243"/>
              <a:gd name="connsiteX21-691" fmla="*/ 2206475 w 3897869"/>
              <a:gd name="connsiteY21-692" fmla="*/ 1190705 h 3965243"/>
              <a:gd name="connsiteX22-693" fmla="*/ 2185910 w 3897869"/>
              <a:gd name="connsiteY22-694" fmla="*/ 894663 h 3965243"/>
              <a:gd name="connsiteX23-695" fmla="*/ 2656644 w 3897869"/>
              <a:gd name="connsiteY23-696" fmla="*/ 819919 h 3965243"/>
              <a:gd name="connsiteX24-697" fmla="*/ 2828567 w 3897869"/>
              <a:gd name="connsiteY24-698" fmla="*/ 2116306 h 3965243"/>
              <a:gd name="connsiteX25-699" fmla="*/ 3312378 w 3897869"/>
              <a:gd name="connsiteY25-700" fmla="*/ 2058373 h 3965243"/>
              <a:gd name="connsiteX26-701" fmla="*/ 3289926 w 3897869"/>
              <a:gd name="connsiteY26-702" fmla="*/ 1363476 h 3965243"/>
              <a:gd name="connsiteX27-703" fmla="*/ 3290031 w 3897869"/>
              <a:gd name="connsiteY27-704" fmla="*/ 1363579 h 3965243"/>
              <a:gd name="connsiteX28-705" fmla="*/ 1700745 w 3897869"/>
              <a:gd name="connsiteY28-706" fmla="*/ 591812 h 3965243"/>
              <a:gd name="connsiteX29-707" fmla="*/ 571995 w 3897869"/>
              <a:gd name="connsiteY29-708" fmla="*/ 2290946 h 3965243"/>
              <a:gd name="connsiteX30-709" fmla="*/ 2267548 w 3897869"/>
              <a:gd name="connsiteY30-710" fmla="*/ 3425067 h 3965243"/>
              <a:gd name="connsiteX31-711" fmla="*/ 3194376 w 3897869"/>
              <a:gd name="connsiteY31-712" fmla="*/ 3089434 h 3965243"/>
              <a:gd name="connsiteX32-713" fmla="*/ 3268026 w 3897869"/>
              <a:gd name="connsiteY32-714" fmla="*/ 3526326 h 3965243"/>
              <a:gd name="connsiteX33-715" fmla="*/ 2347298 w 3897869"/>
              <a:gd name="connsiteY33-716" fmla="*/ 3920822 h 3965243"/>
              <a:gd name="connsiteX34-717" fmla="*/ 42617 w 3897869"/>
              <a:gd name="connsiteY34-718" fmla="*/ 2396849 h 3965243"/>
              <a:gd name="connsiteX35-719" fmla="*/ 1594841 w 3897869"/>
              <a:gd name="connsiteY35-720" fmla="*/ 62434 h 3965243"/>
              <a:gd name="connsiteX0-721" fmla="*/ 1853384 w 3897869"/>
              <a:gd name="connsiteY0-722" fmla="*/ 1370964 h 3947802"/>
              <a:gd name="connsiteX1-723" fmla="*/ 1768767 w 3897869"/>
              <a:gd name="connsiteY1-724" fmla="*/ 1389664 h 3947802"/>
              <a:gd name="connsiteX2-725" fmla="*/ 1517577 w 3897869"/>
              <a:gd name="connsiteY2-726" fmla="*/ 2041350 h 3947802"/>
              <a:gd name="connsiteX3-727" fmla="*/ 1928990 w 3897869"/>
              <a:gd name="connsiteY3-728" fmla="*/ 2639087 h 3947802"/>
              <a:gd name="connsiteX4-729" fmla="*/ 2318674 w 3897869"/>
              <a:gd name="connsiteY4-730" fmla="*/ 2005698 h 3947802"/>
              <a:gd name="connsiteX5-731" fmla="*/ 2293344 w 3897869"/>
              <a:gd name="connsiteY5-732" fmla="*/ 1833568 h 3947802"/>
              <a:gd name="connsiteX6-733" fmla="*/ 1853384 w 3897869"/>
              <a:gd name="connsiteY6-734" fmla="*/ 1370964 h 3947802"/>
              <a:gd name="connsiteX7-735" fmla="*/ 1594841 w 3897869"/>
              <a:gd name="connsiteY7-736" fmla="*/ 44993 h 3947802"/>
              <a:gd name="connsiteX8-737" fmla="*/ 3869632 w 3897869"/>
              <a:gd name="connsiteY8-738" fmla="*/ 1516663 h 3947802"/>
              <a:gd name="connsiteX9-739" fmla="*/ 3670773 w 3897869"/>
              <a:gd name="connsiteY9-740" fmla="*/ 2424780 h 3947802"/>
              <a:gd name="connsiteX10-741" fmla="*/ 3671055 w 3897869"/>
              <a:gd name="connsiteY10-742" fmla="*/ 2425723 h 3947802"/>
              <a:gd name="connsiteX11-743" fmla="*/ 3164582 w 3897869"/>
              <a:gd name="connsiteY11-744" fmla="*/ 2830399 h 3947802"/>
              <a:gd name="connsiteX12-745" fmla="*/ 3176822 w 3897869"/>
              <a:gd name="connsiteY12-746" fmla="*/ 2844326 h 3947802"/>
              <a:gd name="connsiteX13-747" fmla="*/ 3146203 w 3897869"/>
              <a:gd name="connsiteY13-748" fmla="*/ 2843096 h 3947802"/>
              <a:gd name="connsiteX14-749" fmla="*/ 3151211 w 3897869"/>
              <a:gd name="connsiteY14-750" fmla="*/ 2835495 h 3947802"/>
              <a:gd name="connsiteX15-751" fmla="*/ 2397082 w 3897869"/>
              <a:gd name="connsiteY15-752" fmla="*/ 2564021 h 3947802"/>
              <a:gd name="connsiteX16-753" fmla="*/ 2396219 w 3897869"/>
              <a:gd name="connsiteY16-754" fmla="*/ 2557547 h 3947802"/>
              <a:gd name="connsiteX17-755" fmla="*/ 1746058 w 3897869"/>
              <a:gd name="connsiteY17-756" fmla="*/ 3092914 h 3947802"/>
              <a:gd name="connsiteX18-757" fmla="*/ 990519 w 3897869"/>
              <a:gd name="connsiteY18-758" fmla="*/ 2019123 h 3947802"/>
              <a:gd name="connsiteX19-759" fmla="*/ 1593790 w 3897869"/>
              <a:gd name="connsiteY19-760" fmla="*/ 967148 h 3947802"/>
              <a:gd name="connsiteX20-761" fmla="*/ 1746058 w 3897869"/>
              <a:gd name="connsiteY20-762" fmla="*/ 945332 h 3947802"/>
              <a:gd name="connsiteX21-763" fmla="*/ 2206475 w 3897869"/>
              <a:gd name="connsiteY21-764" fmla="*/ 1173264 h 3947802"/>
              <a:gd name="connsiteX22-765" fmla="*/ 2185910 w 3897869"/>
              <a:gd name="connsiteY22-766" fmla="*/ 877222 h 3947802"/>
              <a:gd name="connsiteX23-767" fmla="*/ 2656644 w 3897869"/>
              <a:gd name="connsiteY23-768" fmla="*/ 802478 h 3947802"/>
              <a:gd name="connsiteX24-769" fmla="*/ 2828567 w 3897869"/>
              <a:gd name="connsiteY24-770" fmla="*/ 2098865 h 3947802"/>
              <a:gd name="connsiteX25-771" fmla="*/ 3312378 w 3897869"/>
              <a:gd name="connsiteY25-772" fmla="*/ 2040932 h 3947802"/>
              <a:gd name="connsiteX26-773" fmla="*/ 3289926 w 3897869"/>
              <a:gd name="connsiteY26-774" fmla="*/ 1346035 h 3947802"/>
              <a:gd name="connsiteX27-775" fmla="*/ 3290031 w 3897869"/>
              <a:gd name="connsiteY27-776" fmla="*/ 1346138 h 3947802"/>
              <a:gd name="connsiteX28-777" fmla="*/ 1700745 w 3897869"/>
              <a:gd name="connsiteY28-778" fmla="*/ 574371 h 3947802"/>
              <a:gd name="connsiteX29-779" fmla="*/ 571995 w 3897869"/>
              <a:gd name="connsiteY29-780" fmla="*/ 2273505 h 3947802"/>
              <a:gd name="connsiteX30-781" fmla="*/ 2267548 w 3897869"/>
              <a:gd name="connsiteY30-782" fmla="*/ 3407626 h 3947802"/>
              <a:gd name="connsiteX31-783" fmla="*/ 3194376 w 3897869"/>
              <a:gd name="connsiteY31-784" fmla="*/ 3071993 h 3947802"/>
              <a:gd name="connsiteX32-785" fmla="*/ 3268026 w 3897869"/>
              <a:gd name="connsiteY32-786" fmla="*/ 3508885 h 3947802"/>
              <a:gd name="connsiteX33-787" fmla="*/ 2347298 w 3897869"/>
              <a:gd name="connsiteY33-788" fmla="*/ 3903381 h 3947802"/>
              <a:gd name="connsiteX34-789" fmla="*/ 42617 w 3897869"/>
              <a:gd name="connsiteY34-790" fmla="*/ 2379408 h 3947802"/>
              <a:gd name="connsiteX35-791" fmla="*/ 1594841 w 3897869"/>
              <a:gd name="connsiteY35-792" fmla="*/ 44993 h 3947802"/>
              <a:gd name="connsiteX0-793" fmla="*/ 1853384 w 3897869"/>
              <a:gd name="connsiteY0-794" fmla="*/ 1370964 h 3947802"/>
              <a:gd name="connsiteX1-795" fmla="*/ 1768767 w 3897869"/>
              <a:gd name="connsiteY1-796" fmla="*/ 1389664 h 3947802"/>
              <a:gd name="connsiteX2-797" fmla="*/ 1517577 w 3897869"/>
              <a:gd name="connsiteY2-798" fmla="*/ 2041350 h 3947802"/>
              <a:gd name="connsiteX3-799" fmla="*/ 1928990 w 3897869"/>
              <a:gd name="connsiteY3-800" fmla="*/ 2639087 h 3947802"/>
              <a:gd name="connsiteX4-801" fmla="*/ 2318674 w 3897869"/>
              <a:gd name="connsiteY4-802" fmla="*/ 2005698 h 3947802"/>
              <a:gd name="connsiteX5-803" fmla="*/ 2293344 w 3897869"/>
              <a:gd name="connsiteY5-804" fmla="*/ 1833568 h 3947802"/>
              <a:gd name="connsiteX6-805" fmla="*/ 1853384 w 3897869"/>
              <a:gd name="connsiteY6-806" fmla="*/ 1370964 h 3947802"/>
              <a:gd name="connsiteX7-807" fmla="*/ 1594841 w 3897869"/>
              <a:gd name="connsiteY7-808" fmla="*/ 44993 h 3947802"/>
              <a:gd name="connsiteX8-809" fmla="*/ 3869632 w 3897869"/>
              <a:gd name="connsiteY8-810" fmla="*/ 1516663 h 3947802"/>
              <a:gd name="connsiteX9-811" fmla="*/ 3670773 w 3897869"/>
              <a:gd name="connsiteY9-812" fmla="*/ 2424780 h 3947802"/>
              <a:gd name="connsiteX10-813" fmla="*/ 3671055 w 3897869"/>
              <a:gd name="connsiteY10-814" fmla="*/ 2425723 h 3947802"/>
              <a:gd name="connsiteX11-815" fmla="*/ 3164582 w 3897869"/>
              <a:gd name="connsiteY11-816" fmla="*/ 2830399 h 3947802"/>
              <a:gd name="connsiteX12-817" fmla="*/ 3176822 w 3897869"/>
              <a:gd name="connsiteY12-818" fmla="*/ 2844326 h 3947802"/>
              <a:gd name="connsiteX13-819" fmla="*/ 3146203 w 3897869"/>
              <a:gd name="connsiteY13-820" fmla="*/ 2843096 h 3947802"/>
              <a:gd name="connsiteX14-821" fmla="*/ 3151211 w 3897869"/>
              <a:gd name="connsiteY14-822" fmla="*/ 2835495 h 3947802"/>
              <a:gd name="connsiteX15-823" fmla="*/ 2397082 w 3897869"/>
              <a:gd name="connsiteY15-824" fmla="*/ 2564021 h 3947802"/>
              <a:gd name="connsiteX16-825" fmla="*/ 2396219 w 3897869"/>
              <a:gd name="connsiteY16-826" fmla="*/ 2557547 h 3947802"/>
              <a:gd name="connsiteX17-827" fmla="*/ 1746058 w 3897869"/>
              <a:gd name="connsiteY17-828" fmla="*/ 3092914 h 3947802"/>
              <a:gd name="connsiteX18-829" fmla="*/ 990519 w 3897869"/>
              <a:gd name="connsiteY18-830" fmla="*/ 2019123 h 3947802"/>
              <a:gd name="connsiteX19-831" fmla="*/ 1593790 w 3897869"/>
              <a:gd name="connsiteY19-832" fmla="*/ 967148 h 3947802"/>
              <a:gd name="connsiteX20-833" fmla="*/ 1746058 w 3897869"/>
              <a:gd name="connsiteY20-834" fmla="*/ 945332 h 3947802"/>
              <a:gd name="connsiteX21-835" fmla="*/ 2206475 w 3897869"/>
              <a:gd name="connsiteY21-836" fmla="*/ 1173264 h 3947802"/>
              <a:gd name="connsiteX22-837" fmla="*/ 2185910 w 3897869"/>
              <a:gd name="connsiteY22-838" fmla="*/ 877222 h 3947802"/>
              <a:gd name="connsiteX23-839" fmla="*/ 2656644 w 3897869"/>
              <a:gd name="connsiteY23-840" fmla="*/ 802478 h 3947802"/>
              <a:gd name="connsiteX24-841" fmla="*/ 2828567 w 3897869"/>
              <a:gd name="connsiteY24-842" fmla="*/ 2098865 h 3947802"/>
              <a:gd name="connsiteX25-843" fmla="*/ 3312378 w 3897869"/>
              <a:gd name="connsiteY25-844" fmla="*/ 2040932 h 3947802"/>
              <a:gd name="connsiteX26-845" fmla="*/ 3289926 w 3897869"/>
              <a:gd name="connsiteY26-846" fmla="*/ 1346035 h 3947802"/>
              <a:gd name="connsiteX27-847" fmla="*/ 3290031 w 3897869"/>
              <a:gd name="connsiteY27-848" fmla="*/ 1346138 h 3947802"/>
              <a:gd name="connsiteX28-849" fmla="*/ 1700745 w 3897869"/>
              <a:gd name="connsiteY28-850" fmla="*/ 574371 h 3947802"/>
              <a:gd name="connsiteX29-851" fmla="*/ 571995 w 3897869"/>
              <a:gd name="connsiteY29-852" fmla="*/ 2273505 h 3947802"/>
              <a:gd name="connsiteX30-853" fmla="*/ 2267548 w 3897869"/>
              <a:gd name="connsiteY30-854" fmla="*/ 3407626 h 3947802"/>
              <a:gd name="connsiteX31-855" fmla="*/ 3194376 w 3897869"/>
              <a:gd name="connsiteY31-856" fmla="*/ 3071993 h 3947802"/>
              <a:gd name="connsiteX32-857" fmla="*/ 3268026 w 3897869"/>
              <a:gd name="connsiteY32-858" fmla="*/ 3508885 h 3947802"/>
              <a:gd name="connsiteX33-859" fmla="*/ 2347298 w 3897869"/>
              <a:gd name="connsiteY33-860" fmla="*/ 3903381 h 3947802"/>
              <a:gd name="connsiteX34-861" fmla="*/ 42617 w 3897869"/>
              <a:gd name="connsiteY34-862" fmla="*/ 2379408 h 3947802"/>
              <a:gd name="connsiteX35-863" fmla="*/ 1594841 w 3897869"/>
              <a:gd name="connsiteY35-864" fmla="*/ 44993 h 3947802"/>
              <a:gd name="connsiteX0-865" fmla="*/ 1853384 w 3897869"/>
              <a:gd name="connsiteY0-866" fmla="*/ 1370964 h 3947802"/>
              <a:gd name="connsiteX1-867" fmla="*/ 1768767 w 3897869"/>
              <a:gd name="connsiteY1-868" fmla="*/ 1389664 h 3947802"/>
              <a:gd name="connsiteX2-869" fmla="*/ 1517577 w 3897869"/>
              <a:gd name="connsiteY2-870" fmla="*/ 2041350 h 3947802"/>
              <a:gd name="connsiteX3-871" fmla="*/ 1928990 w 3897869"/>
              <a:gd name="connsiteY3-872" fmla="*/ 2639087 h 3947802"/>
              <a:gd name="connsiteX4-873" fmla="*/ 2318674 w 3897869"/>
              <a:gd name="connsiteY4-874" fmla="*/ 2005698 h 3947802"/>
              <a:gd name="connsiteX5-875" fmla="*/ 2293344 w 3897869"/>
              <a:gd name="connsiteY5-876" fmla="*/ 1833568 h 3947802"/>
              <a:gd name="connsiteX6-877" fmla="*/ 1853384 w 3897869"/>
              <a:gd name="connsiteY6-878" fmla="*/ 1370964 h 3947802"/>
              <a:gd name="connsiteX7-879" fmla="*/ 1594841 w 3897869"/>
              <a:gd name="connsiteY7-880" fmla="*/ 44993 h 3947802"/>
              <a:gd name="connsiteX8-881" fmla="*/ 3869632 w 3897869"/>
              <a:gd name="connsiteY8-882" fmla="*/ 1516663 h 3947802"/>
              <a:gd name="connsiteX9-883" fmla="*/ 3670773 w 3897869"/>
              <a:gd name="connsiteY9-884" fmla="*/ 2424780 h 3947802"/>
              <a:gd name="connsiteX10-885" fmla="*/ 3671055 w 3897869"/>
              <a:gd name="connsiteY10-886" fmla="*/ 2425723 h 3947802"/>
              <a:gd name="connsiteX11-887" fmla="*/ 3164582 w 3897869"/>
              <a:gd name="connsiteY11-888" fmla="*/ 2830399 h 3947802"/>
              <a:gd name="connsiteX12-889" fmla="*/ 3176822 w 3897869"/>
              <a:gd name="connsiteY12-890" fmla="*/ 2844326 h 3947802"/>
              <a:gd name="connsiteX13-891" fmla="*/ 3146203 w 3897869"/>
              <a:gd name="connsiteY13-892" fmla="*/ 2843096 h 3947802"/>
              <a:gd name="connsiteX14-893" fmla="*/ 3151211 w 3897869"/>
              <a:gd name="connsiteY14-894" fmla="*/ 2835495 h 3947802"/>
              <a:gd name="connsiteX15-895" fmla="*/ 2397082 w 3897869"/>
              <a:gd name="connsiteY15-896" fmla="*/ 2564021 h 3947802"/>
              <a:gd name="connsiteX16-897" fmla="*/ 2396219 w 3897869"/>
              <a:gd name="connsiteY16-898" fmla="*/ 2557547 h 3947802"/>
              <a:gd name="connsiteX17-899" fmla="*/ 1746058 w 3897869"/>
              <a:gd name="connsiteY17-900" fmla="*/ 3092914 h 3947802"/>
              <a:gd name="connsiteX18-901" fmla="*/ 990519 w 3897869"/>
              <a:gd name="connsiteY18-902" fmla="*/ 2019123 h 3947802"/>
              <a:gd name="connsiteX19-903" fmla="*/ 1593790 w 3897869"/>
              <a:gd name="connsiteY19-904" fmla="*/ 967148 h 3947802"/>
              <a:gd name="connsiteX20-905" fmla="*/ 1746058 w 3897869"/>
              <a:gd name="connsiteY20-906" fmla="*/ 945332 h 3947802"/>
              <a:gd name="connsiteX21-907" fmla="*/ 2206475 w 3897869"/>
              <a:gd name="connsiteY21-908" fmla="*/ 1173264 h 3947802"/>
              <a:gd name="connsiteX22-909" fmla="*/ 2185910 w 3897869"/>
              <a:gd name="connsiteY22-910" fmla="*/ 877222 h 3947802"/>
              <a:gd name="connsiteX23-911" fmla="*/ 2656644 w 3897869"/>
              <a:gd name="connsiteY23-912" fmla="*/ 802478 h 3947802"/>
              <a:gd name="connsiteX24-913" fmla="*/ 2828567 w 3897869"/>
              <a:gd name="connsiteY24-914" fmla="*/ 2098865 h 3947802"/>
              <a:gd name="connsiteX25-915" fmla="*/ 3312378 w 3897869"/>
              <a:gd name="connsiteY25-916" fmla="*/ 2040932 h 3947802"/>
              <a:gd name="connsiteX26-917" fmla="*/ 3289926 w 3897869"/>
              <a:gd name="connsiteY26-918" fmla="*/ 1346035 h 3947802"/>
              <a:gd name="connsiteX27-919" fmla="*/ 3290031 w 3897869"/>
              <a:gd name="connsiteY27-920" fmla="*/ 1346138 h 3947802"/>
              <a:gd name="connsiteX28-921" fmla="*/ 1700745 w 3897869"/>
              <a:gd name="connsiteY28-922" fmla="*/ 574371 h 3947802"/>
              <a:gd name="connsiteX29-923" fmla="*/ 571995 w 3897869"/>
              <a:gd name="connsiteY29-924" fmla="*/ 2273505 h 3947802"/>
              <a:gd name="connsiteX30-925" fmla="*/ 2267548 w 3897869"/>
              <a:gd name="connsiteY30-926" fmla="*/ 3407626 h 3947802"/>
              <a:gd name="connsiteX31-927" fmla="*/ 3194376 w 3897869"/>
              <a:gd name="connsiteY31-928" fmla="*/ 3071993 h 3947802"/>
              <a:gd name="connsiteX32-929" fmla="*/ 3268026 w 3897869"/>
              <a:gd name="connsiteY32-930" fmla="*/ 3508885 h 3947802"/>
              <a:gd name="connsiteX33-931" fmla="*/ 2347298 w 3897869"/>
              <a:gd name="connsiteY33-932" fmla="*/ 3903381 h 3947802"/>
              <a:gd name="connsiteX34-933" fmla="*/ 42617 w 3897869"/>
              <a:gd name="connsiteY34-934" fmla="*/ 2379408 h 3947802"/>
              <a:gd name="connsiteX35-935" fmla="*/ 1594841 w 3897869"/>
              <a:gd name="connsiteY35-936" fmla="*/ 44993 h 3947802"/>
              <a:gd name="connsiteX0-937" fmla="*/ 1853384 w 3897869"/>
              <a:gd name="connsiteY0-938" fmla="*/ 1362894 h 3939732"/>
              <a:gd name="connsiteX1-939" fmla="*/ 1768767 w 3897869"/>
              <a:gd name="connsiteY1-940" fmla="*/ 1381594 h 3939732"/>
              <a:gd name="connsiteX2-941" fmla="*/ 1517577 w 3897869"/>
              <a:gd name="connsiteY2-942" fmla="*/ 2033280 h 3939732"/>
              <a:gd name="connsiteX3-943" fmla="*/ 1928990 w 3897869"/>
              <a:gd name="connsiteY3-944" fmla="*/ 2631017 h 3939732"/>
              <a:gd name="connsiteX4-945" fmla="*/ 2318674 w 3897869"/>
              <a:gd name="connsiteY4-946" fmla="*/ 1997628 h 3939732"/>
              <a:gd name="connsiteX5-947" fmla="*/ 2293344 w 3897869"/>
              <a:gd name="connsiteY5-948" fmla="*/ 1825498 h 3939732"/>
              <a:gd name="connsiteX6-949" fmla="*/ 1853384 w 3897869"/>
              <a:gd name="connsiteY6-950" fmla="*/ 1362894 h 3939732"/>
              <a:gd name="connsiteX7-951" fmla="*/ 1594841 w 3897869"/>
              <a:gd name="connsiteY7-952" fmla="*/ 36923 h 3939732"/>
              <a:gd name="connsiteX8-953" fmla="*/ 3869632 w 3897869"/>
              <a:gd name="connsiteY8-954" fmla="*/ 1508593 h 3939732"/>
              <a:gd name="connsiteX9-955" fmla="*/ 3670773 w 3897869"/>
              <a:gd name="connsiteY9-956" fmla="*/ 2416710 h 3939732"/>
              <a:gd name="connsiteX10-957" fmla="*/ 3671055 w 3897869"/>
              <a:gd name="connsiteY10-958" fmla="*/ 2417653 h 3939732"/>
              <a:gd name="connsiteX11-959" fmla="*/ 3164582 w 3897869"/>
              <a:gd name="connsiteY11-960" fmla="*/ 2822329 h 3939732"/>
              <a:gd name="connsiteX12-961" fmla="*/ 3176822 w 3897869"/>
              <a:gd name="connsiteY12-962" fmla="*/ 2836256 h 3939732"/>
              <a:gd name="connsiteX13-963" fmla="*/ 3146203 w 3897869"/>
              <a:gd name="connsiteY13-964" fmla="*/ 2835026 h 3939732"/>
              <a:gd name="connsiteX14-965" fmla="*/ 3151211 w 3897869"/>
              <a:gd name="connsiteY14-966" fmla="*/ 2827425 h 3939732"/>
              <a:gd name="connsiteX15-967" fmla="*/ 2397082 w 3897869"/>
              <a:gd name="connsiteY15-968" fmla="*/ 2555951 h 3939732"/>
              <a:gd name="connsiteX16-969" fmla="*/ 2396219 w 3897869"/>
              <a:gd name="connsiteY16-970" fmla="*/ 2549477 h 3939732"/>
              <a:gd name="connsiteX17-971" fmla="*/ 1746058 w 3897869"/>
              <a:gd name="connsiteY17-972" fmla="*/ 3084844 h 3939732"/>
              <a:gd name="connsiteX18-973" fmla="*/ 990519 w 3897869"/>
              <a:gd name="connsiteY18-974" fmla="*/ 2011053 h 3939732"/>
              <a:gd name="connsiteX19-975" fmla="*/ 1593790 w 3897869"/>
              <a:gd name="connsiteY19-976" fmla="*/ 959078 h 3939732"/>
              <a:gd name="connsiteX20-977" fmla="*/ 1746058 w 3897869"/>
              <a:gd name="connsiteY20-978" fmla="*/ 937262 h 3939732"/>
              <a:gd name="connsiteX21-979" fmla="*/ 2206475 w 3897869"/>
              <a:gd name="connsiteY21-980" fmla="*/ 1165194 h 3939732"/>
              <a:gd name="connsiteX22-981" fmla="*/ 2185910 w 3897869"/>
              <a:gd name="connsiteY22-982" fmla="*/ 869152 h 3939732"/>
              <a:gd name="connsiteX23-983" fmla="*/ 2656644 w 3897869"/>
              <a:gd name="connsiteY23-984" fmla="*/ 794408 h 3939732"/>
              <a:gd name="connsiteX24-985" fmla="*/ 2828567 w 3897869"/>
              <a:gd name="connsiteY24-986" fmla="*/ 2090795 h 3939732"/>
              <a:gd name="connsiteX25-987" fmla="*/ 3312378 w 3897869"/>
              <a:gd name="connsiteY25-988" fmla="*/ 2032862 h 3939732"/>
              <a:gd name="connsiteX26-989" fmla="*/ 3289926 w 3897869"/>
              <a:gd name="connsiteY26-990" fmla="*/ 1337965 h 3939732"/>
              <a:gd name="connsiteX27-991" fmla="*/ 3290031 w 3897869"/>
              <a:gd name="connsiteY27-992" fmla="*/ 1338068 h 3939732"/>
              <a:gd name="connsiteX28-993" fmla="*/ 1700745 w 3897869"/>
              <a:gd name="connsiteY28-994" fmla="*/ 566301 h 3939732"/>
              <a:gd name="connsiteX29-995" fmla="*/ 571995 w 3897869"/>
              <a:gd name="connsiteY29-996" fmla="*/ 2265435 h 3939732"/>
              <a:gd name="connsiteX30-997" fmla="*/ 2267548 w 3897869"/>
              <a:gd name="connsiteY30-998" fmla="*/ 3399556 h 3939732"/>
              <a:gd name="connsiteX31-999" fmla="*/ 3194376 w 3897869"/>
              <a:gd name="connsiteY31-1000" fmla="*/ 3063923 h 3939732"/>
              <a:gd name="connsiteX32-1001" fmla="*/ 3268026 w 3897869"/>
              <a:gd name="connsiteY32-1002" fmla="*/ 3500815 h 3939732"/>
              <a:gd name="connsiteX33-1003" fmla="*/ 2347298 w 3897869"/>
              <a:gd name="connsiteY33-1004" fmla="*/ 3895311 h 3939732"/>
              <a:gd name="connsiteX34-1005" fmla="*/ 42617 w 3897869"/>
              <a:gd name="connsiteY34-1006" fmla="*/ 2371338 h 3939732"/>
              <a:gd name="connsiteX35-1007" fmla="*/ 1594841 w 3897869"/>
              <a:gd name="connsiteY35-1008" fmla="*/ 36923 h 3939732"/>
              <a:gd name="connsiteX0-1009" fmla="*/ 1853384 w 3897869"/>
              <a:gd name="connsiteY0-1010" fmla="*/ 1371624 h 3948462"/>
              <a:gd name="connsiteX1-1011" fmla="*/ 1768767 w 3897869"/>
              <a:gd name="connsiteY1-1012" fmla="*/ 1390324 h 3948462"/>
              <a:gd name="connsiteX2-1013" fmla="*/ 1517577 w 3897869"/>
              <a:gd name="connsiteY2-1014" fmla="*/ 2042010 h 3948462"/>
              <a:gd name="connsiteX3-1015" fmla="*/ 1928990 w 3897869"/>
              <a:gd name="connsiteY3-1016" fmla="*/ 2639747 h 3948462"/>
              <a:gd name="connsiteX4-1017" fmla="*/ 2318674 w 3897869"/>
              <a:gd name="connsiteY4-1018" fmla="*/ 2006358 h 3948462"/>
              <a:gd name="connsiteX5-1019" fmla="*/ 2293344 w 3897869"/>
              <a:gd name="connsiteY5-1020" fmla="*/ 1834228 h 3948462"/>
              <a:gd name="connsiteX6-1021" fmla="*/ 1853384 w 3897869"/>
              <a:gd name="connsiteY6-1022" fmla="*/ 1371624 h 3948462"/>
              <a:gd name="connsiteX7-1023" fmla="*/ 1594841 w 3897869"/>
              <a:gd name="connsiteY7-1024" fmla="*/ 45653 h 3948462"/>
              <a:gd name="connsiteX8-1025" fmla="*/ 3869632 w 3897869"/>
              <a:gd name="connsiteY8-1026" fmla="*/ 1517323 h 3948462"/>
              <a:gd name="connsiteX9-1027" fmla="*/ 3670773 w 3897869"/>
              <a:gd name="connsiteY9-1028" fmla="*/ 2425440 h 3948462"/>
              <a:gd name="connsiteX10-1029" fmla="*/ 3671055 w 3897869"/>
              <a:gd name="connsiteY10-1030" fmla="*/ 2426383 h 3948462"/>
              <a:gd name="connsiteX11-1031" fmla="*/ 3164582 w 3897869"/>
              <a:gd name="connsiteY11-1032" fmla="*/ 2831059 h 3948462"/>
              <a:gd name="connsiteX12-1033" fmla="*/ 3176822 w 3897869"/>
              <a:gd name="connsiteY12-1034" fmla="*/ 2844986 h 3948462"/>
              <a:gd name="connsiteX13-1035" fmla="*/ 3146203 w 3897869"/>
              <a:gd name="connsiteY13-1036" fmla="*/ 2843756 h 3948462"/>
              <a:gd name="connsiteX14-1037" fmla="*/ 3151211 w 3897869"/>
              <a:gd name="connsiteY14-1038" fmla="*/ 2836155 h 3948462"/>
              <a:gd name="connsiteX15-1039" fmla="*/ 2397082 w 3897869"/>
              <a:gd name="connsiteY15-1040" fmla="*/ 2564681 h 3948462"/>
              <a:gd name="connsiteX16-1041" fmla="*/ 2396219 w 3897869"/>
              <a:gd name="connsiteY16-1042" fmla="*/ 2558207 h 3948462"/>
              <a:gd name="connsiteX17-1043" fmla="*/ 1746058 w 3897869"/>
              <a:gd name="connsiteY17-1044" fmla="*/ 3093574 h 3948462"/>
              <a:gd name="connsiteX18-1045" fmla="*/ 990519 w 3897869"/>
              <a:gd name="connsiteY18-1046" fmla="*/ 2019783 h 3948462"/>
              <a:gd name="connsiteX19-1047" fmla="*/ 1593790 w 3897869"/>
              <a:gd name="connsiteY19-1048" fmla="*/ 967808 h 3948462"/>
              <a:gd name="connsiteX20-1049" fmla="*/ 1746058 w 3897869"/>
              <a:gd name="connsiteY20-1050" fmla="*/ 945992 h 3948462"/>
              <a:gd name="connsiteX21-1051" fmla="*/ 2206475 w 3897869"/>
              <a:gd name="connsiteY21-1052" fmla="*/ 1173924 h 3948462"/>
              <a:gd name="connsiteX22-1053" fmla="*/ 2185910 w 3897869"/>
              <a:gd name="connsiteY22-1054" fmla="*/ 877882 h 3948462"/>
              <a:gd name="connsiteX23-1055" fmla="*/ 2656644 w 3897869"/>
              <a:gd name="connsiteY23-1056" fmla="*/ 803138 h 3948462"/>
              <a:gd name="connsiteX24-1057" fmla="*/ 2828567 w 3897869"/>
              <a:gd name="connsiteY24-1058" fmla="*/ 2099525 h 3948462"/>
              <a:gd name="connsiteX25-1059" fmla="*/ 3312378 w 3897869"/>
              <a:gd name="connsiteY25-1060" fmla="*/ 2041592 h 3948462"/>
              <a:gd name="connsiteX26-1061" fmla="*/ 3289926 w 3897869"/>
              <a:gd name="connsiteY26-1062" fmla="*/ 1346695 h 3948462"/>
              <a:gd name="connsiteX27-1063" fmla="*/ 3290031 w 3897869"/>
              <a:gd name="connsiteY27-1064" fmla="*/ 1346798 h 3948462"/>
              <a:gd name="connsiteX28-1065" fmla="*/ 1700745 w 3897869"/>
              <a:gd name="connsiteY28-1066" fmla="*/ 575031 h 3948462"/>
              <a:gd name="connsiteX29-1067" fmla="*/ 571995 w 3897869"/>
              <a:gd name="connsiteY29-1068" fmla="*/ 2274165 h 3948462"/>
              <a:gd name="connsiteX30-1069" fmla="*/ 2267548 w 3897869"/>
              <a:gd name="connsiteY30-1070" fmla="*/ 3408286 h 3948462"/>
              <a:gd name="connsiteX31-1071" fmla="*/ 3194376 w 3897869"/>
              <a:gd name="connsiteY31-1072" fmla="*/ 3072653 h 3948462"/>
              <a:gd name="connsiteX32-1073" fmla="*/ 3268026 w 3897869"/>
              <a:gd name="connsiteY32-1074" fmla="*/ 3509545 h 3948462"/>
              <a:gd name="connsiteX33-1075" fmla="*/ 2347298 w 3897869"/>
              <a:gd name="connsiteY33-1076" fmla="*/ 3904041 h 3948462"/>
              <a:gd name="connsiteX34-1077" fmla="*/ 42617 w 3897869"/>
              <a:gd name="connsiteY34-1078" fmla="*/ 2380068 h 3948462"/>
              <a:gd name="connsiteX35-1079" fmla="*/ 1594841 w 3897869"/>
              <a:gd name="connsiteY35-1080" fmla="*/ 45653 h 3948462"/>
              <a:gd name="connsiteX0-1081" fmla="*/ 1853384 w 3876965"/>
              <a:gd name="connsiteY0-1082" fmla="*/ 1371624 h 3948462"/>
              <a:gd name="connsiteX1-1083" fmla="*/ 1768767 w 3876965"/>
              <a:gd name="connsiteY1-1084" fmla="*/ 1390324 h 3948462"/>
              <a:gd name="connsiteX2-1085" fmla="*/ 1517577 w 3876965"/>
              <a:gd name="connsiteY2-1086" fmla="*/ 2042010 h 3948462"/>
              <a:gd name="connsiteX3-1087" fmla="*/ 1928990 w 3876965"/>
              <a:gd name="connsiteY3-1088" fmla="*/ 2639747 h 3948462"/>
              <a:gd name="connsiteX4-1089" fmla="*/ 2318674 w 3876965"/>
              <a:gd name="connsiteY4-1090" fmla="*/ 2006358 h 3948462"/>
              <a:gd name="connsiteX5-1091" fmla="*/ 2293344 w 3876965"/>
              <a:gd name="connsiteY5-1092" fmla="*/ 1834228 h 3948462"/>
              <a:gd name="connsiteX6-1093" fmla="*/ 1853384 w 3876965"/>
              <a:gd name="connsiteY6-1094" fmla="*/ 1371624 h 3948462"/>
              <a:gd name="connsiteX7-1095" fmla="*/ 1594841 w 3876965"/>
              <a:gd name="connsiteY7-1096" fmla="*/ 45653 h 3948462"/>
              <a:gd name="connsiteX8-1097" fmla="*/ 3869632 w 3876965"/>
              <a:gd name="connsiteY8-1098" fmla="*/ 1517323 h 3948462"/>
              <a:gd name="connsiteX9-1099" fmla="*/ 3670773 w 3876965"/>
              <a:gd name="connsiteY9-1100" fmla="*/ 2425440 h 3948462"/>
              <a:gd name="connsiteX10-1101" fmla="*/ 3671055 w 3876965"/>
              <a:gd name="connsiteY10-1102" fmla="*/ 2426383 h 3948462"/>
              <a:gd name="connsiteX11-1103" fmla="*/ 3164582 w 3876965"/>
              <a:gd name="connsiteY11-1104" fmla="*/ 2831059 h 3948462"/>
              <a:gd name="connsiteX12-1105" fmla="*/ 3176822 w 3876965"/>
              <a:gd name="connsiteY12-1106" fmla="*/ 2844986 h 3948462"/>
              <a:gd name="connsiteX13-1107" fmla="*/ 3146203 w 3876965"/>
              <a:gd name="connsiteY13-1108" fmla="*/ 2843756 h 3948462"/>
              <a:gd name="connsiteX14-1109" fmla="*/ 3151211 w 3876965"/>
              <a:gd name="connsiteY14-1110" fmla="*/ 2836155 h 3948462"/>
              <a:gd name="connsiteX15-1111" fmla="*/ 2397082 w 3876965"/>
              <a:gd name="connsiteY15-1112" fmla="*/ 2564681 h 3948462"/>
              <a:gd name="connsiteX16-1113" fmla="*/ 2396219 w 3876965"/>
              <a:gd name="connsiteY16-1114" fmla="*/ 2558207 h 3948462"/>
              <a:gd name="connsiteX17-1115" fmla="*/ 1746058 w 3876965"/>
              <a:gd name="connsiteY17-1116" fmla="*/ 3093574 h 3948462"/>
              <a:gd name="connsiteX18-1117" fmla="*/ 990519 w 3876965"/>
              <a:gd name="connsiteY18-1118" fmla="*/ 2019783 h 3948462"/>
              <a:gd name="connsiteX19-1119" fmla="*/ 1593790 w 3876965"/>
              <a:gd name="connsiteY19-1120" fmla="*/ 967808 h 3948462"/>
              <a:gd name="connsiteX20-1121" fmla="*/ 1746058 w 3876965"/>
              <a:gd name="connsiteY20-1122" fmla="*/ 945992 h 3948462"/>
              <a:gd name="connsiteX21-1123" fmla="*/ 2206475 w 3876965"/>
              <a:gd name="connsiteY21-1124" fmla="*/ 1173924 h 3948462"/>
              <a:gd name="connsiteX22-1125" fmla="*/ 2185910 w 3876965"/>
              <a:gd name="connsiteY22-1126" fmla="*/ 877882 h 3948462"/>
              <a:gd name="connsiteX23-1127" fmla="*/ 2656644 w 3876965"/>
              <a:gd name="connsiteY23-1128" fmla="*/ 803138 h 3948462"/>
              <a:gd name="connsiteX24-1129" fmla="*/ 2828567 w 3876965"/>
              <a:gd name="connsiteY24-1130" fmla="*/ 2099525 h 3948462"/>
              <a:gd name="connsiteX25-1131" fmla="*/ 3312378 w 3876965"/>
              <a:gd name="connsiteY25-1132" fmla="*/ 2041592 h 3948462"/>
              <a:gd name="connsiteX26-1133" fmla="*/ 3289926 w 3876965"/>
              <a:gd name="connsiteY26-1134" fmla="*/ 1346695 h 3948462"/>
              <a:gd name="connsiteX27-1135" fmla="*/ 3290031 w 3876965"/>
              <a:gd name="connsiteY27-1136" fmla="*/ 1346798 h 3948462"/>
              <a:gd name="connsiteX28-1137" fmla="*/ 1700745 w 3876965"/>
              <a:gd name="connsiteY28-1138" fmla="*/ 575031 h 3948462"/>
              <a:gd name="connsiteX29-1139" fmla="*/ 571995 w 3876965"/>
              <a:gd name="connsiteY29-1140" fmla="*/ 2274165 h 3948462"/>
              <a:gd name="connsiteX30-1141" fmla="*/ 2267548 w 3876965"/>
              <a:gd name="connsiteY30-1142" fmla="*/ 3408286 h 3948462"/>
              <a:gd name="connsiteX31-1143" fmla="*/ 3194376 w 3876965"/>
              <a:gd name="connsiteY31-1144" fmla="*/ 3072653 h 3948462"/>
              <a:gd name="connsiteX32-1145" fmla="*/ 3268026 w 3876965"/>
              <a:gd name="connsiteY32-1146" fmla="*/ 3509545 h 3948462"/>
              <a:gd name="connsiteX33-1147" fmla="*/ 2347298 w 3876965"/>
              <a:gd name="connsiteY33-1148" fmla="*/ 3904041 h 3948462"/>
              <a:gd name="connsiteX34-1149" fmla="*/ 42617 w 3876965"/>
              <a:gd name="connsiteY34-1150" fmla="*/ 2380068 h 3948462"/>
              <a:gd name="connsiteX35-1151" fmla="*/ 1594841 w 3876965"/>
              <a:gd name="connsiteY35-1152" fmla="*/ 45653 h 3948462"/>
              <a:gd name="connsiteX0-1153" fmla="*/ 1853384 w 3869632"/>
              <a:gd name="connsiteY0-1154" fmla="*/ 1371624 h 3948462"/>
              <a:gd name="connsiteX1-1155" fmla="*/ 1768767 w 3869632"/>
              <a:gd name="connsiteY1-1156" fmla="*/ 1390324 h 3948462"/>
              <a:gd name="connsiteX2-1157" fmla="*/ 1517577 w 3869632"/>
              <a:gd name="connsiteY2-1158" fmla="*/ 2042010 h 3948462"/>
              <a:gd name="connsiteX3-1159" fmla="*/ 1928990 w 3869632"/>
              <a:gd name="connsiteY3-1160" fmla="*/ 2639747 h 3948462"/>
              <a:gd name="connsiteX4-1161" fmla="*/ 2318674 w 3869632"/>
              <a:gd name="connsiteY4-1162" fmla="*/ 2006358 h 3948462"/>
              <a:gd name="connsiteX5-1163" fmla="*/ 2293344 w 3869632"/>
              <a:gd name="connsiteY5-1164" fmla="*/ 1834228 h 3948462"/>
              <a:gd name="connsiteX6-1165" fmla="*/ 1853384 w 3869632"/>
              <a:gd name="connsiteY6-1166" fmla="*/ 1371624 h 3948462"/>
              <a:gd name="connsiteX7-1167" fmla="*/ 1594841 w 3869632"/>
              <a:gd name="connsiteY7-1168" fmla="*/ 45653 h 3948462"/>
              <a:gd name="connsiteX8-1169" fmla="*/ 3869632 w 3869632"/>
              <a:gd name="connsiteY8-1170" fmla="*/ 1517323 h 3948462"/>
              <a:gd name="connsiteX9-1171" fmla="*/ 3670773 w 3869632"/>
              <a:gd name="connsiteY9-1172" fmla="*/ 2425440 h 3948462"/>
              <a:gd name="connsiteX10-1173" fmla="*/ 3671055 w 3869632"/>
              <a:gd name="connsiteY10-1174" fmla="*/ 2426383 h 3948462"/>
              <a:gd name="connsiteX11-1175" fmla="*/ 3164582 w 3869632"/>
              <a:gd name="connsiteY11-1176" fmla="*/ 2831059 h 3948462"/>
              <a:gd name="connsiteX12-1177" fmla="*/ 3176822 w 3869632"/>
              <a:gd name="connsiteY12-1178" fmla="*/ 2844986 h 3948462"/>
              <a:gd name="connsiteX13-1179" fmla="*/ 3146203 w 3869632"/>
              <a:gd name="connsiteY13-1180" fmla="*/ 2843756 h 3948462"/>
              <a:gd name="connsiteX14-1181" fmla="*/ 3151211 w 3869632"/>
              <a:gd name="connsiteY14-1182" fmla="*/ 2836155 h 3948462"/>
              <a:gd name="connsiteX15-1183" fmla="*/ 2397082 w 3869632"/>
              <a:gd name="connsiteY15-1184" fmla="*/ 2564681 h 3948462"/>
              <a:gd name="connsiteX16-1185" fmla="*/ 2396219 w 3869632"/>
              <a:gd name="connsiteY16-1186" fmla="*/ 2558207 h 3948462"/>
              <a:gd name="connsiteX17-1187" fmla="*/ 1746058 w 3869632"/>
              <a:gd name="connsiteY17-1188" fmla="*/ 3093574 h 3948462"/>
              <a:gd name="connsiteX18-1189" fmla="*/ 990519 w 3869632"/>
              <a:gd name="connsiteY18-1190" fmla="*/ 2019783 h 3948462"/>
              <a:gd name="connsiteX19-1191" fmla="*/ 1593790 w 3869632"/>
              <a:gd name="connsiteY19-1192" fmla="*/ 967808 h 3948462"/>
              <a:gd name="connsiteX20-1193" fmla="*/ 1746058 w 3869632"/>
              <a:gd name="connsiteY20-1194" fmla="*/ 945992 h 3948462"/>
              <a:gd name="connsiteX21-1195" fmla="*/ 2206475 w 3869632"/>
              <a:gd name="connsiteY21-1196" fmla="*/ 1173924 h 3948462"/>
              <a:gd name="connsiteX22-1197" fmla="*/ 2185910 w 3869632"/>
              <a:gd name="connsiteY22-1198" fmla="*/ 877882 h 3948462"/>
              <a:gd name="connsiteX23-1199" fmla="*/ 2656644 w 3869632"/>
              <a:gd name="connsiteY23-1200" fmla="*/ 803138 h 3948462"/>
              <a:gd name="connsiteX24-1201" fmla="*/ 2828567 w 3869632"/>
              <a:gd name="connsiteY24-1202" fmla="*/ 2099525 h 3948462"/>
              <a:gd name="connsiteX25-1203" fmla="*/ 3312378 w 3869632"/>
              <a:gd name="connsiteY25-1204" fmla="*/ 2041592 h 3948462"/>
              <a:gd name="connsiteX26-1205" fmla="*/ 3289926 w 3869632"/>
              <a:gd name="connsiteY26-1206" fmla="*/ 1346695 h 3948462"/>
              <a:gd name="connsiteX27-1207" fmla="*/ 3290031 w 3869632"/>
              <a:gd name="connsiteY27-1208" fmla="*/ 1346798 h 3948462"/>
              <a:gd name="connsiteX28-1209" fmla="*/ 1700745 w 3869632"/>
              <a:gd name="connsiteY28-1210" fmla="*/ 575031 h 3948462"/>
              <a:gd name="connsiteX29-1211" fmla="*/ 571995 w 3869632"/>
              <a:gd name="connsiteY29-1212" fmla="*/ 2274165 h 3948462"/>
              <a:gd name="connsiteX30-1213" fmla="*/ 2267548 w 3869632"/>
              <a:gd name="connsiteY30-1214" fmla="*/ 3408286 h 3948462"/>
              <a:gd name="connsiteX31-1215" fmla="*/ 3194376 w 3869632"/>
              <a:gd name="connsiteY31-1216" fmla="*/ 3072653 h 3948462"/>
              <a:gd name="connsiteX32-1217" fmla="*/ 3268026 w 3869632"/>
              <a:gd name="connsiteY32-1218" fmla="*/ 3509545 h 3948462"/>
              <a:gd name="connsiteX33-1219" fmla="*/ 2347298 w 3869632"/>
              <a:gd name="connsiteY33-1220" fmla="*/ 3904041 h 3948462"/>
              <a:gd name="connsiteX34-1221" fmla="*/ 42617 w 3869632"/>
              <a:gd name="connsiteY34-1222" fmla="*/ 2380068 h 3948462"/>
              <a:gd name="connsiteX35-1223" fmla="*/ 1594841 w 3869632"/>
              <a:gd name="connsiteY35-1224" fmla="*/ 45653 h 3948462"/>
              <a:gd name="connsiteX0-1225" fmla="*/ 1853384 w 3869632"/>
              <a:gd name="connsiteY0-1226" fmla="*/ 1371624 h 3948462"/>
              <a:gd name="connsiteX1-1227" fmla="*/ 1768767 w 3869632"/>
              <a:gd name="connsiteY1-1228" fmla="*/ 1390324 h 3948462"/>
              <a:gd name="connsiteX2-1229" fmla="*/ 1517577 w 3869632"/>
              <a:gd name="connsiteY2-1230" fmla="*/ 2042010 h 3948462"/>
              <a:gd name="connsiteX3-1231" fmla="*/ 1928990 w 3869632"/>
              <a:gd name="connsiteY3-1232" fmla="*/ 2639747 h 3948462"/>
              <a:gd name="connsiteX4-1233" fmla="*/ 2318674 w 3869632"/>
              <a:gd name="connsiteY4-1234" fmla="*/ 2006358 h 3948462"/>
              <a:gd name="connsiteX5-1235" fmla="*/ 2293344 w 3869632"/>
              <a:gd name="connsiteY5-1236" fmla="*/ 1834228 h 3948462"/>
              <a:gd name="connsiteX6-1237" fmla="*/ 1853384 w 3869632"/>
              <a:gd name="connsiteY6-1238" fmla="*/ 1371624 h 3948462"/>
              <a:gd name="connsiteX7-1239" fmla="*/ 1594841 w 3869632"/>
              <a:gd name="connsiteY7-1240" fmla="*/ 45653 h 3948462"/>
              <a:gd name="connsiteX8-1241" fmla="*/ 3869632 w 3869632"/>
              <a:gd name="connsiteY8-1242" fmla="*/ 1517323 h 3948462"/>
              <a:gd name="connsiteX9-1243" fmla="*/ 3670773 w 3869632"/>
              <a:gd name="connsiteY9-1244" fmla="*/ 2425440 h 3948462"/>
              <a:gd name="connsiteX10-1245" fmla="*/ 3671055 w 3869632"/>
              <a:gd name="connsiteY10-1246" fmla="*/ 2426383 h 3948462"/>
              <a:gd name="connsiteX11-1247" fmla="*/ 3164582 w 3869632"/>
              <a:gd name="connsiteY11-1248" fmla="*/ 2831059 h 3948462"/>
              <a:gd name="connsiteX12-1249" fmla="*/ 3176822 w 3869632"/>
              <a:gd name="connsiteY12-1250" fmla="*/ 2844986 h 3948462"/>
              <a:gd name="connsiteX13-1251" fmla="*/ 3146203 w 3869632"/>
              <a:gd name="connsiteY13-1252" fmla="*/ 2843756 h 3948462"/>
              <a:gd name="connsiteX14-1253" fmla="*/ 3151211 w 3869632"/>
              <a:gd name="connsiteY14-1254" fmla="*/ 2836155 h 3948462"/>
              <a:gd name="connsiteX15-1255" fmla="*/ 2397082 w 3869632"/>
              <a:gd name="connsiteY15-1256" fmla="*/ 2564681 h 3948462"/>
              <a:gd name="connsiteX16-1257" fmla="*/ 2396219 w 3869632"/>
              <a:gd name="connsiteY16-1258" fmla="*/ 2558207 h 3948462"/>
              <a:gd name="connsiteX17-1259" fmla="*/ 1746058 w 3869632"/>
              <a:gd name="connsiteY17-1260" fmla="*/ 3093574 h 3948462"/>
              <a:gd name="connsiteX18-1261" fmla="*/ 990519 w 3869632"/>
              <a:gd name="connsiteY18-1262" fmla="*/ 2019783 h 3948462"/>
              <a:gd name="connsiteX19-1263" fmla="*/ 1593790 w 3869632"/>
              <a:gd name="connsiteY19-1264" fmla="*/ 967808 h 3948462"/>
              <a:gd name="connsiteX20-1265" fmla="*/ 1746058 w 3869632"/>
              <a:gd name="connsiteY20-1266" fmla="*/ 945992 h 3948462"/>
              <a:gd name="connsiteX21-1267" fmla="*/ 2206475 w 3869632"/>
              <a:gd name="connsiteY21-1268" fmla="*/ 1173924 h 3948462"/>
              <a:gd name="connsiteX22-1269" fmla="*/ 2185910 w 3869632"/>
              <a:gd name="connsiteY22-1270" fmla="*/ 877882 h 3948462"/>
              <a:gd name="connsiteX23-1271" fmla="*/ 2656644 w 3869632"/>
              <a:gd name="connsiteY23-1272" fmla="*/ 803138 h 3948462"/>
              <a:gd name="connsiteX24-1273" fmla="*/ 2828567 w 3869632"/>
              <a:gd name="connsiteY24-1274" fmla="*/ 2099525 h 3948462"/>
              <a:gd name="connsiteX25-1275" fmla="*/ 3312378 w 3869632"/>
              <a:gd name="connsiteY25-1276" fmla="*/ 2041592 h 3948462"/>
              <a:gd name="connsiteX26-1277" fmla="*/ 3289926 w 3869632"/>
              <a:gd name="connsiteY26-1278" fmla="*/ 1346695 h 3948462"/>
              <a:gd name="connsiteX27-1279" fmla="*/ 3290031 w 3869632"/>
              <a:gd name="connsiteY27-1280" fmla="*/ 1346798 h 3948462"/>
              <a:gd name="connsiteX28-1281" fmla="*/ 1700745 w 3869632"/>
              <a:gd name="connsiteY28-1282" fmla="*/ 575031 h 3948462"/>
              <a:gd name="connsiteX29-1283" fmla="*/ 571995 w 3869632"/>
              <a:gd name="connsiteY29-1284" fmla="*/ 2274165 h 3948462"/>
              <a:gd name="connsiteX30-1285" fmla="*/ 2267548 w 3869632"/>
              <a:gd name="connsiteY30-1286" fmla="*/ 3408286 h 3948462"/>
              <a:gd name="connsiteX31-1287" fmla="*/ 3194376 w 3869632"/>
              <a:gd name="connsiteY31-1288" fmla="*/ 3072653 h 3948462"/>
              <a:gd name="connsiteX32-1289" fmla="*/ 3268026 w 3869632"/>
              <a:gd name="connsiteY32-1290" fmla="*/ 3509545 h 3948462"/>
              <a:gd name="connsiteX33-1291" fmla="*/ 2347298 w 3869632"/>
              <a:gd name="connsiteY33-1292" fmla="*/ 3904041 h 3948462"/>
              <a:gd name="connsiteX34-1293" fmla="*/ 42617 w 3869632"/>
              <a:gd name="connsiteY34-1294" fmla="*/ 2380068 h 3948462"/>
              <a:gd name="connsiteX35-1295" fmla="*/ 1594841 w 3869632"/>
              <a:gd name="connsiteY35-1296" fmla="*/ 45653 h 3948462"/>
              <a:gd name="connsiteX0-1297" fmla="*/ 1853384 w 3869632"/>
              <a:gd name="connsiteY0-1298" fmla="*/ 1371624 h 3948462"/>
              <a:gd name="connsiteX1-1299" fmla="*/ 1768767 w 3869632"/>
              <a:gd name="connsiteY1-1300" fmla="*/ 1390324 h 3948462"/>
              <a:gd name="connsiteX2-1301" fmla="*/ 1517577 w 3869632"/>
              <a:gd name="connsiteY2-1302" fmla="*/ 2042010 h 3948462"/>
              <a:gd name="connsiteX3-1303" fmla="*/ 1928990 w 3869632"/>
              <a:gd name="connsiteY3-1304" fmla="*/ 2639747 h 3948462"/>
              <a:gd name="connsiteX4-1305" fmla="*/ 2318674 w 3869632"/>
              <a:gd name="connsiteY4-1306" fmla="*/ 2006358 h 3948462"/>
              <a:gd name="connsiteX5-1307" fmla="*/ 2293344 w 3869632"/>
              <a:gd name="connsiteY5-1308" fmla="*/ 1834228 h 3948462"/>
              <a:gd name="connsiteX6-1309" fmla="*/ 1853384 w 3869632"/>
              <a:gd name="connsiteY6-1310" fmla="*/ 1371624 h 3948462"/>
              <a:gd name="connsiteX7-1311" fmla="*/ 1594841 w 3869632"/>
              <a:gd name="connsiteY7-1312" fmla="*/ 45653 h 3948462"/>
              <a:gd name="connsiteX8-1313" fmla="*/ 3869632 w 3869632"/>
              <a:gd name="connsiteY8-1314" fmla="*/ 1517323 h 3948462"/>
              <a:gd name="connsiteX9-1315" fmla="*/ 3670773 w 3869632"/>
              <a:gd name="connsiteY9-1316" fmla="*/ 2425440 h 3948462"/>
              <a:gd name="connsiteX10-1317" fmla="*/ 3671055 w 3869632"/>
              <a:gd name="connsiteY10-1318" fmla="*/ 2426383 h 3948462"/>
              <a:gd name="connsiteX11-1319" fmla="*/ 3164582 w 3869632"/>
              <a:gd name="connsiteY11-1320" fmla="*/ 2831059 h 3948462"/>
              <a:gd name="connsiteX12-1321" fmla="*/ 3176822 w 3869632"/>
              <a:gd name="connsiteY12-1322" fmla="*/ 2844986 h 3948462"/>
              <a:gd name="connsiteX13-1323" fmla="*/ 3146203 w 3869632"/>
              <a:gd name="connsiteY13-1324" fmla="*/ 2843756 h 3948462"/>
              <a:gd name="connsiteX14-1325" fmla="*/ 3151211 w 3869632"/>
              <a:gd name="connsiteY14-1326" fmla="*/ 2836155 h 3948462"/>
              <a:gd name="connsiteX15-1327" fmla="*/ 2397082 w 3869632"/>
              <a:gd name="connsiteY15-1328" fmla="*/ 2564681 h 3948462"/>
              <a:gd name="connsiteX16-1329" fmla="*/ 2396219 w 3869632"/>
              <a:gd name="connsiteY16-1330" fmla="*/ 2558207 h 3948462"/>
              <a:gd name="connsiteX17-1331" fmla="*/ 1746058 w 3869632"/>
              <a:gd name="connsiteY17-1332" fmla="*/ 3093574 h 3948462"/>
              <a:gd name="connsiteX18-1333" fmla="*/ 990519 w 3869632"/>
              <a:gd name="connsiteY18-1334" fmla="*/ 2019783 h 3948462"/>
              <a:gd name="connsiteX19-1335" fmla="*/ 1593790 w 3869632"/>
              <a:gd name="connsiteY19-1336" fmla="*/ 967808 h 3948462"/>
              <a:gd name="connsiteX20-1337" fmla="*/ 1746058 w 3869632"/>
              <a:gd name="connsiteY20-1338" fmla="*/ 945992 h 3948462"/>
              <a:gd name="connsiteX21-1339" fmla="*/ 2206475 w 3869632"/>
              <a:gd name="connsiteY21-1340" fmla="*/ 1173924 h 3948462"/>
              <a:gd name="connsiteX22-1341" fmla="*/ 2185910 w 3869632"/>
              <a:gd name="connsiteY22-1342" fmla="*/ 877882 h 3948462"/>
              <a:gd name="connsiteX23-1343" fmla="*/ 2656644 w 3869632"/>
              <a:gd name="connsiteY23-1344" fmla="*/ 803138 h 3948462"/>
              <a:gd name="connsiteX24-1345" fmla="*/ 2828567 w 3869632"/>
              <a:gd name="connsiteY24-1346" fmla="*/ 2099525 h 3948462"/>
              <a:gd name="connsiteX25-1347" fmla="*/ 3312378 w 3869632"/>
              <a:gd name="connsiteY25-1348" fmla="*/ 2041592 h 3948462"/>
              <a:gd name="connsiteX26-1349" fmla="*/ 3289926 w 3869632"/>
              <a:gd name="connsiteY26-1350" fmla="*/ 1346695 h 3948462"/>
              <a:gd name="connsiteX27-1351" fmla="*/ 3290031 w 3869632"/>
              <a:gd name="connsiteY27-1352" fmla="*/ 1346798 h 3948462"/>
              <a:gd name="connsiteX28-1353" fmla="*/ 1700745 w 3869632"/>
              <a:gd name="connsiteY28-1354" fmla="*/ 575031 h 3948462"/>
              <a:gd name="connsiteX29-1355" fmla="*/ 571995 w 3869632"/>
              <a:gd name="connsiteY29-1356" fmla="*/ 2274165 h 3948462"/>
              <a:gd name="connsiteX30-1357" fmla="*/ 2267548 w 3869632"/>
              <a:gd name="connsiteY30-1358" fmla="*/ 3408286 h 3948462"/>
              <a:gd name="connsiteX31-1359" fmla="*/ 3194376 w 3869632"/>
              <a:gd name="connsiteY31-1360" fmla="*/ 3072653 h 3948462"/>
              <a:gd name="connsiteX32-1361" fmla="*/ 3268026 w 3869632"/>
              <a:gd name="connsiteY32-1362" fmla="*/ 3509545 h 3948462"/>
              <a:gd name="connsiteX33-1363" fmla="*/ 2347298 w 3869632"/>
              <a:gd name="connsiteY33-1364" fmla="*/ 3904041 h 3948462"/>
              <a:gd name="connsiteX34-1365" fmla="*/ 42617 w 3869632"/>
              <a:gd name="connsiteY34-1366" fmla="*/ 2380068 h 3948462"/>
              <a:gd name="connsiteX35-1367" fmla="*/ 1594841 w 3869632"/>
              <a:gd name="connsiteY35-1368" fmla="*/ 45653 h 3948462"/>
              <a:gd name="connsiteX0-1369" fmla="*/ 1853384 w 3869632"/>
              <a:gd name="connsiteY0-1370" fmla="*/ 1371624 h 3948462"/>
              <a:gd name="connsiteX1-1371" fmla="*/ 1768767 w 3869632"/>
              <a:gd name="connsiteY1-1372" fmla="*/ 1390324 h 3948462"/>
              <a:gd name="connsiteX2-1373" fmla="*/ 1517577 w 3869632"/>
              <a:gd name="connsiteY2-1374" fmla="*/ 2042010 h 3948462"/>
              <a:gd name="connsiteX3-1375" fmla="*/ 1928990 w 3869632"/>
              <a:gd name="connsiteY3-1376" fmla="*/ 2639747 h 3948462"/>
              <a:gd name="connsiteX4-1377" fmla="*/ 2318674 w 3869632"/>
              <a:gd name="connsiteY4-1378" fmla="*/ 2006358 h 3948462"/>
              <a:gd name="connsiteX5-1379" fmla="*/ 2293344 w 3869632"/>
              <a:gd name="connsiteY5-1380" fmla="*/ 1834228 h 3948462"/>
              <a:gd name="connsiteX6-1381" fmla="*/ 1853384 w 3869632"/>
              <a:gd name="connsiteY6-1382" fmla="*/ 1371624 h 3948462"/>
              <a:gd name="connsiteX7-1383" fmla="*/ 1594841 w 3869632"/>
              <a:gd name="connsiteY7-1384" fmla="*/ 45653 h 3948462"/>
              <a:gd name="connsiteX8-1385" fmla="*/ 3869632 w 3869632"/>
              <a:gd name="connsiteY8-1386" fmla="*/ 1517323 h 3948462"/>
              <a:gd name="connsiteX9-1387" fmla="*/ 3670773 w 3869632"/>
              <a:gd name="connsiteY9-1388" fmla="*/ 2425440 h 3948462"/>
              <a:gd name="connsiteX10-1389" fmla="*/ 3671055 w 3869632"/>
              <a:gd name="connsiteY10-1390" fmla="*/ 2426383 h 3948462"/>
              <a:gd name="connsiteX11-1391" fmla="*/ 3164582 w 3869632"/>
              <a:gd name="connsiteY11-1392" fmla="*/ 2831059 h 3948462"/>
              <a:gd name="connsiteX12-1393" fmla="*/ 3176822 w 3869632"/>
              <a:gd name="connsiteY12-1394" fmla="*/ 2844986 h 3948462"/>
              <a:gd name="connsiteX13-1395" fmla="*/ 3146203 w 3869632"/>
              <a:gd name="connsiteY13-1396" fmla="*/ 2843756 h 3948462"/>
              <a:gd name="connsiteX14-1397" fmla="*/ 3151211 w 3869632"/>
              <a:gd name="connsiteY14-1398" fmla="*/ 2836155 h 3948462"/>
              <a:gd name="connsiteX15-1399" fmla="*/ 2397082 w 3869632"/>
              <a:gd name="connsiteY15-1400" fmla="*/ 2564681 h 3948462"/>
              <a:gd name="connsiteX16-1401" fmla="*/ 2396219 w 3869632"/>
              <a:gd name="connsiteY16-1402" fmla="*/ 2558207 h 3948462"/>
              <a:gd name="connsiteX17-1403" fmla="*/ 1746058 w 3869632"/>
              <a:gd name="connsiteY17-1404" fmla="*/ 3093574 h 3948462"/>
              <a:gd name="connsiteX18-1405" fmla="*/ 990519 w 3869632"/>
              <a:gd name="connsiteY18-1406" fmla="*/ 2019783 h 3948462"/>
              <a:gd name="connsiteX19-1407" fmla="*/ 1593790 w 3869632"/>
              <a:gd name="connsiteY19-1408" fmla="*/ 967808 h 3948462"/>
              <a:gd name="connsiteX20-1409" fmla="*/ 1746058 w 3869632"/>
              <a:gd name="connsiteY20-1410" fmla="*/ 945992 h 3948462"/>
              <a:gd name="connsiteX21-1411" fmla="*/ 2206475 w 3869632"/>
              <a:gd name="connsiteY21-1412" fmla="*/ 1173924 h 3948462"/>
              <a:gd name="connsiteX22-1413" fmla="*/ 2185910 w 3869632"/>
              <a:gd name="connsiteY22-1414" fmla="*/ 877882 h 3948462"/>
              <a:gd name="connsiteX23-1415" fmla="*/ 2656644 w 3869632"/>
              <a:gd name="connsiteY23-1416" fmla="*/ 803138 h 3948462"/>
              <a:gd name="connsiteX24-1417" fmla="*/ 2828567 w 3869632"/>
              <a:gd name="connsiteY24-1418" fmla="*/ 2099525 h 3948462"/>
              <a:gd name="connsiteX25-1419" fmla="*/ 3312378 w 3869632"/>
              <a:gd name="connsiteY25-1420" fmla="*/ 2041592 h 3948462"/>
              <a:gd name="connsiteX26-1421" fmla="*/ 3289926 w 3869632"/>
              <a:gd name="connsiteY26-1422" fmla="*/ 1346695 h 3948462"/>
              <a:gd name="connsiteX27-1423" fmla="*/ 3290031 w 3869632"/>
              <a:gd name="connsiteY27-1424" fmla="*/ 1346798 h 3948462"/>
              <a:gd name="connsiteX28-1425" fmla="*/ 1700745 w 3869632"/>
              <a:gd name="connsiteY28-1426" fmla="*/ 575031 h 3948462"/>
              <a:gd name="connsiteX29-1427" fmla="*/ 571995 w 3869632"/>
              <a:gd name="connsiteY29-1428" fmla="*/ 2274165 h 3948462"/>
              <a:gd name="connsiteX30-1429" fmla="*/ 2267548 w 3869632"/>
              <a:gd name="connsiteY30-1430" fmla="*/ 3408286 h 3948462"/>
              <a:gd name="connsiteX31-1431" fmla="*/ 3194376 w 3869632"/>
              <a:gd name="connsiteY31-1432" fmla="*/ 3072653 h 3948462"/>
              <a:gd name="connsiteX32-1433" fmla="*/ 3268026 w 3869632"/>
              <a:gd name="connsiteY32-1434" fmla="*/ 3509545 h 3948462"/>
              <a:gd name="connsiteX33-1435" fmla="*/ 2347298 w 3869632"/>
              <a:gd name="connsiteY33-1436" fmla="*/ 3904041 h 3948462"/>
              <a:gd name="connsiteX34-1437" fmla="*/ 42617 w 3869632"/>
              <a:gd name="connsiteY34-1438" fmla="*/ 2380068 h 3948462"/>
              <a:gd name="connsiteX35-1439" fmla="*/ 1594841 w 3869632"/>
              <a:gd name="connsiteY35-1440" fmla="*/ 45653 h 3948462"/>
              <a:gd name="connsiteX0-1441" fmla="*/ 1853384 w 3869632"/>
              <a:gd name="connsiteY0-1442" fmla="*/ 1371624 h 3948462"/>
              <a:gd name="connsiteX1-1443" fmla="*/ 1768767 w 3869632"/>
              <a:gd name="connsiteY1-1444" fmla="*/ 1390324 h 3948462"/>
              <a:gd name="connsiteX2-1445" fmla="*/ 1517577 w 3869632"/>
              <a:gd name="connsiteY2-1446" fmla="*/ 2042010 h 3948462"/>
              <a:gd name="connsiteX3-1447" fmla="*/ 1928990 w 3869632"/>
              <a:gd name="connsiteY3-1448" fmla="*/ 2639747 h 3948462"/>
              <a:gd name="connsiteX4-1449" fmla="*/ 2318674 w 3869632"/>
              <a:gd name="connsiteY4-1450" fmla="*/ 2006358 h 3948462"/>
              <a:gd name="connsiteX5-1451" fmla="*/ 2293344 w 3869632"/>
              <a:gd name="connsiteY5-1452" fmla="*/ 1834228 h 3948462"/>
              <a:gd name="connsiteX6-1453" fmla="*/ 1853384 w 3869632"/>
              <a:gd name="connsiteY6-1454" fmla="*/ 1371624 h 3948462"/>
              <a:gd name="connsiteX7-1455" fmla="*/ 1594841 w 3869632"/>
              <a:gd name="connsiteY7-1456" fmla="*/ 45653 h 3948462"/>
              <a:gd name="connsiteX8-1457" fmla="*/ 3869632 w 3869632"/>
              <a:gd name="connsiteY8-1458" fmla="*/ 1517323 h 3948462"/>
              <a:gd name="connsiteX9-1459" fmla="*/ 3670773 w 3869632"/>
              <a:gd name="connsiteY9-1460" fmla="*/ 2425440 h 3948462"/>
              <a:gd name="connsiteX10-1461" fmla="*/ 3671055 w 3869632"/>
              <a:gd name="connsiteY10-1462" fmla="*/ 2426383 h 3948462"/>
              <a:gd name="connsiteX11-1463" fmla="*/ 3164582 w 3869632"/>
              <a:gd name="connsiteY11-1464" fmla="*/ 2831059 h 3948462"/>
              <a:gd name="connsiteX12-1465" fmla="*/ 3176822 w 3869632"/>
              <a:gd name="connsiteY12-1466" fmla="*/ 2844986 h 3948462"/>
              <a:gd name="connsiteX13-1467" fmla="*/ 3146203 w 3869632"/>
              <a:gd name="connsiteY13-1468" fmla="*/ 2843756 h 3948462"/>
              <a:gd name="connsiteX14-1469" fmla="*/ 3151211 w 3869632"/>
              <a:gd name="connsiteY14-1470" fmla="*/ 2836155 h 3948462"/>
              <a:gd name="connsiteX15-1471" fmla="*/ 2397082 w 3869632"/>
              <a:gd name="connsiteY15-1472" fmla="*/ 2564681 h 3948462"/>
              <a:gd name="connsiteX16-1473" fmla="*/ 2396219 w 3869632"/>
              <a:gd name="connsiteY16-1474" fmla="*/ 2558207 h 3948462"/>
              <a:gd name="connsiteX17-1475" fmla="*/ 1746058 w 3869632"/>
              <a:gd name="connsiteY17-1476" fmla="*/ 3093574 h 3948462"/>
              <a:gd name="connsiteX18-1477" fmla="*/ 990519 w 3869632"/>
              <a:gd name="connsiteY18-1478" fmla="*/ 2019783 h 3948462"/>
              <a:gd name="connsiteX19-1479" fmla="*/ 1593790 w 3869632"/>
              <a:gd name="connsiteY19-1480" fmla="*/ 967808 h 3948462"/>
              <a:gd name="connsiteX20-1481" fmla="*/ 1746058 w 3869632"/>
              <a:gd name="connsiteY20-1482" fmla="*/ 945992 h 3948462"/>
              <a:gd name="connsiteX21-1483" fmla="*/ 2206475 w 3869632"/>
              <a:gd name="connsiteY21-1484" fmla="*/ 1173924 h 3948462"/>
              <a:gd name="connsiteX22-1485" fmla="*/ 2185910 w 3869632"/>
              <a:gd name="connsiteY22-1486" fmla="*/ 877882 h 3948462"/>
              <a:gd name="connsiteX23-1487" fmla="*/ 2656644 w 3869632"/>
              <a:gd name="connsiteY23-1488" fmla="*/ 803138 h 3948462"/>
              <a:gd name="connsiteX24-1489" fmla="*/ 2828567 w 3869632"/>
              <a:gd name="connsiteY24-1490" fmla="*/ 2099525 h 3948462"/>
              <a:gd name="connsiteX25-1491" fmla="*/ 3364683 w 3869632"/>
              <a:gd name="connsiteY25-1492" fmla="*/ 2060269 h 3948462"/>
              <a:gd name="connsiteX26-1493" fmla="*/ 3289926 w 3869632"/>
              <a:gd name="connsiteY26-1494" fmla="*/ 1346695 h 3948462"/>
              <a:gd name="connsiteX27-1495" fmla="*/ 3290031 w 3869632"/>
              <a:gd name="connsiteY27-1496" fmla="*/ 1346798 h 3948462"/>
              <a:gd name="connsiteX28-1497" fmla="*/ 1700745 w 3869632"/>
              <a:gd name="connsiteY28-1498" fmla="*/ 575031 h 3948462"/>
              <a:gd name="connsiteX29-1499" fmla="*/ 571995 w 3869632"/>
              <a:gd name="connsiteY29-1500" fmla="*/ 2274165 h 3948462"/>
              <a:gd name="connsiteX30-1501" fmla="*/ 2267548 w 3869632"/>
              <a:gd name="connsiteY30-1502" fmla="*/ 3408286 h 3948462"/>
              <a:gd name="connsiteX31-1503" fmla="*/ 3194376 w 3869632"/>
              <a:gd name="connsiteY31-1504" fmla="*/ 3072653 h 3948462"/>
              <a:gd name="connsiteX32-1505" fmla="*/ 3268026 w 3869632"/>
              <a:gd name="connsiteY32-1506" fmla="*/ 3509545 h 3948462"/>
              <a:gd name="connsiteX33-1507" fmla="*/ 2347298 w 3869632"/>
              <a:gd name="connsiteY33-1508" fmla="*/ 3904041 h 3948462"/>
              <a:gd name="connsiteX34-1509" fmla="*/ 42617 w 3869632"/>
              <a:gd name="connsiteY34-1510" fmla="*/ 2380068 h 3948462"/>
              <a:gd name="connsiteX35-1511" fmla="*/ 1594841 w 3869632"/>
              <a:gd name="connsiteY35-1512" fmla="*/ 45653 h 3948462"/>
              <a:gd name="connsiteX0-1513" fmla="*/ 1853384 w 3869632"/>
              <a:gd name="connsiteY0-1514" fmla="*/ 1371624 h 3948462"/>
              <a:gd name="connsiteX1-1515" fmla="*/ 1768767 w 3869632"/>
              <a:gd name="connsiteY1-1516" fmla="*/ 1390324 h 3948462"/>
              <a:gd name="connsiteX2-1517" fmla="*/ 1517577 w 3869632"/>
              <a:gd name="connsiteY2-1518" fmla="*/ 2042010 h 3948462"/>
              <a:gd name="connsiteX3-1519" fmla="*/ 1928990 w 3869632"/>
              <a:gd name="connsiteY3-1520" fmla="*/ 2639747 h 3948462"/>
              <a:gd name="connsiteX4-1521" fmla="*/ 2318674 w 3869632"/>
              <a:gd name="connsiteY4-1522" fmla="*/ 2006358 h 3948462"/>
              <a:gd name="connsiteX5-1523" fmla="*/ 2293344 w 3869632"/>
              <a:gd name="connsiteY5-1524" fmla="*/ 1834228 h 3948462"/>
              <a:gd name="connsiteX6-1525" fmla="*/ 1853384 w 3869632"/>
              <a:gd name="connsiteY6-1526" fmla="*/ 1371624 h 3948462"/>
              <a:gd name="connsiteX7-1527" fmla="*/ 1594841 w 3869632"/>
              <a:gd name="connsiteY7-1528" fmla="*/ 45653 h 3948462"/>
              <a:gd name="connsiteX8-1529" fmla="*/ 3869632 w 3869632"/>
              <a:gd name="connsiteY8-1530" fmla="*/ 1517323 h 3948462"/>
              <a:gd name="connsiteX9-1531" fmla="*/ 3670773 w 3869632"/>
              <a:gd name="connsiteY9-1532" fmla="*/ 2425440 h 3948462"/>
              <a:gd name="connsiteX10-1533" fmla="*/ 3671055 w 3869632"/>
              <a:gd name="connsiteY10-1534" fmla="*/ 2426383 h 3948462"/>
              <a:gd name="connsiteX11-1535" fmla="*/ 3164582 w 3869632"/>
              <a:gd name="connsiteY11-1536" fmla="*/ 2831059 h 3948462"/>
              <a:gd name="connsiteX12-1537" fmla="*/ 3176822 w 3869632"/>
              <a:gd name="connsiteY12-1538" fmla="*/ 2844986 h 3948462"/>
              <a:gd name="connsiteX13-1539" fmla="*/ 3146203 w 3869632"/>
              <a:gd name="connsiteY13-1540" fmla="*/ 2843756 h 3948462"/>
              <a:gd name="connsiteX14-1541" fmla="*/ 3151211 w 3869632"/>
              <a:gd name="connsiteY14-1542" fmla="*/ 2836155 h 3948462"/>
              <a:gd name="connsiteX15-1543" fmla="*/ 2397082 w 3869632"/>
              <a:gd name="connsiteY15-1544" fmla="*/ 2564681 h 3948462"/>
              <a:gd name="connsiteX16-1545" fmla="*/ 2396219 w 3869632"/>
              <a:gd name="connsiteY16-1546" fmla="*/ 2558207 h 3948462"/>
              <a:gd name="connsiteX17-1547" fmla="*/ 1746058 w 3869632"/>
              <a:gd name="connsiteY17-1548" fmla="*/ 3093574 h 3948462"/>
              <a:gd name="connsiteX18-1549" fmla="*/ 990519 w 3869632"/>
              <a:gd name="connsiteY18-1550" fmla="*/ 2019783 h 3948462"/>
              <a:gd name="connsiteX19-1551" fmla="*/ 1593790 w 3869632"/>
              <a:gd name="connsiteY19-1552" fmla="*/ 967808 h 3948462"/>
              <a:gd name="connsiteX20-1553" fmla="*/ 1746058 w 3869632"/>
              <a:gd name="connsiteY20-1554" fmla="*/ 945992 h 3948462"/>
              <a:gd name="connsiteX21-1555" fmla="*/ 2206475 w 3869632"/>
              <a:gd name="connsiteY21-1556" fmla="*/ 1173924 h 3948462"/>
              <a:gd name="connsiteX22-1557" fmla="*/ 2185910 w 3869632"/>
              <a:gd name="connsiteY22-1558" fmla="*/ 877882 h 3948462"/>
              <a:gd name="connsiteX23-1559" fmla="*/ 2656644 w 3869632"/>
              <a:gd name="connsiteY23-1560" fmla="*/ 803138 h 3948462"/>
              <a:gd name="connsiteX24-1561" fmla="*/ 2828567 w 3869632"/>
              <a:gd name="connsiteY24-1562" fmla="*/ 2099525 h 3948462"/>
              <a:gd name="connsiteX25-1563" fmla="*/ 3364683 w 3869632"/>
              <a:gd name="connsiteY25-1564" fmla="*/ 2060269 h 3948462"/>
              <a:gd name="connsiteX26-1565" fmla="*/ 3289926 w 3869632"/>
              <a:gd name="connsiteY26-1566" fmla="*/ 1346695 h 3948462"/>
              <a:gd name="connsiteX27-1567" fmla="*/ 3290031 w 3869632"/>
              <a:gd name="connsiteY27-1568" fmla="*/ 1346798 h 3948462"/>
              <a:gd name="connsiteX28-1569" fmla="*/ 1700745 w 3869632"/>
              <a:gd name="connsiteY28-1570" fmla="*/ 575031 h 3948462"/>
              <a:gd name="connsiteX29-1571" fmla="*/ 571995 w 3869632"/>
              <a:gd name="connsiteY29-1572" fmla="*/ 2274165 h 3948462"/>
              <a:gd name="connsiteX30-1573" fmla="*/ 2267548 w 3869632"/>
              <a:gd name="connsiteY30-1574" fmla="*/ 3408286 h 3948462"/>
              <a:gd name="connsiteX31-1575" fmla="*/ 3194376 w 3869632"/>
              <a:gd name="connsiteY31-1576" fmla="*/ 3072653 h 3948462"/>
              <a:gd name="connsiteX32-1577" fmla="*/ 3268026 w 3869632"/>
              <a:gd name="connsiteY32-1578" fmla="*/ 3509545 h 3948462"/>
              <a:gd name="connsiteX33-1579" fmla="*/ 2347298 w 3869632"/>
              <a:gd name="connsiteY33-1580" fmla="*/ 3904041 h 3948462"/>
              <a:gd name="connsiteX34-1581" fmla="*/ 42617 w 3869632"/>
              <a:gd name="connsiteY34-1582" fmla="*/ 2380068 h 3948462"/>
              <a:gd name="connsiteX35-1583" fmla="*/ 1594841 w 3869632"/>
              <a:gd name="connsiteY35-1584" fmla="*/ 45653 h 3948462"/>
              <a:gd name="connsiteX0-1585" fmla="*/ 1853384 w 3869632"/>
              <a:gd name="connsiteY0-1586" fmla="*/ 1371624 h 3948462"/>
              <a:gd name="connsiteX1-1587" fmla="*/ 1768767 w 3869632"/>
              <a:gd name="connsiteY1-1588" fmla="*/ 1390324 h 3948462"/>
              <a:gd name="connsiteX2-1589" fmla="*/ 1517577 w 3869632"/>
              <a:gd name="connsiteY2-1590" fmla="*/ 2042010 h 3948462"/>
              <a:gd name="connsiteX3-1591" fmla="*/ 1928990 w 3869632"/>
              <a:gd name="connsiteY3-1592" fmla="*/ 2639747 h 3948462"/>
              <a:gd name="connsiteX4-1593" fmla="*/ 2318674 w 3869632"/>
              <a:gd name="connsiteY4-1594" fmla="*/ 2006358 h 3948462"/>
              <a:gd name="connsiteX5-1595" fmla="*/ 2293344 w 3869632"/>
              <a:gd name="connsiteY5-1596" fmla="*/ 1834228 h 3948462"/>
              <a:gd name="connsiteX6-1597" fmla="*/ 1853384 w 3869632"/>
              <a:gd name="connsiteY6-1598" fmla="*/ 1371624 h 3948462"/>
              <a:gd name="connsiteX7-1599" fmla="*/ 1594841 w 3869632"/>
              <a:gd name="connsiteY7-1600" fmla="*/ 45653 h 3948462"/>
              <a:gd name="connsiteX8-1601" fmla="*/ 3869632 w 3869632"/>
              <a:gd name="connsiteY8-1602" fmla="*/ 1517323 h 3948462"/>
              <a:gd name="connsiteX9-1603" fmla="*/ 3670773 w 3869632"/>
              <a:gd name="connsiteY9-1604" fmla="*/ 2425440 h 3948462"/>
              <a:gd name="connsiteX10-1605" fmla="*/ 3671055 w 3869632"/>
              <a:gd name="connsiteY10-1606" fmla="*/ 2426383 h 3948462"/>
              <a:gd name="connsiteX11-1607" fmla="*/ 3164582 w 3869632"/>
              <a:gd name="connsiteY11-1608" fmla="*/ 2831059 h 3948462"/>
              <a:gd name="connsiteX12-1609" fmla="*/ 3176822 w 3869632"/>
              <a:gd name="connsiteY12-1610" fmla="*/ 2844986 h 3948462"/>
              <a:gd name="connsiteX13-1611" fmla="*/ 3146203 w 3869632"/>
              <a:gd name="connsiteY13-1612" fmla="*/ 2843756 h 3948462"/>
              <a:gd name="connsiteX14-1613" fmla="*/ 3151211 w 3869632"/>
              <a:gd name="connsiteY14-1614" fmla="*/ 2836155 h 3948462"/>
              <a:gd name="connsiteX15-1615" fmla="*/ 2397082 w 3869632"/>
              <a:gd name="connsiteY15-1616" fmla="*/ 2564681 h 3948462"/>
              <a:gd name="connsiteX16-1617" fmla="*/ 2396219 w 3869632"/>
              <a:gd name="connsiteY16-1618" fmla="*/ 2558207 h 3948462"/>
              <a:gd name="connsiteX17-1619" fmla="*/ 1746058 w 3869632"/>
              <a:gd name="connsiteY17-1620" fmla="*/ 3093574 h 3948462"/>
              <a:gd name="connsiteX18-1621" fmla="*/ 990519 w 3869632"/>
              <a:gd name="connsiteY18-1622" fmla="*/ 2019783 h 3948462"/>
              <a:gd name="connsiteX19-1623" fmla="*/ 1593790 w 3869632"/>
              <a:gd name="connsiteY19-1624" fmla="*/ 967808 h 3948462"/>
              <a:gd name="connsiteX20-1625" fmla="*/ 1746058 w 3869632"/>
              <a:gd name="connsiteY20-1626" fmla="*/ 945992 h 3948462"/>
              <a:gd name="connsiteX21-1627" fmla="*/ 2206475 w 3869632"/>
              <a:gd name="connsiteY21-1628" fmla="*/ 1173924 h 3948462"/>
              <a:gd name="connsiteX22-1629" fmla="*/ 2185910 w 3869632"/>
              <a:gd name="connsiteY22-1630" fmla="*/ 877882 h 3948462"/>
              <a:gd name="connsiteX23-1631" fmla="*/ 2656644 w 3869632"/>
              <a:gd name="connsiteY23-1632" fmla="*/ 803138 h 3948462"/>
              <a:gd name="connsiteX24-1633" fmla="*/ 2828567 w 3869632"/>
              <a:gd name="connsiteY24-1634" fmla="*/ 2099525 h 3948462"/>
              <a:gd name="connsiteX25-1635" fmla="*/ 3364683 w 3869632"/>
              <a:gd name="connsiteY25-1636" fmla="*/ 2060269 h 3948462"/>
              <a:gd name="connsiteX26-1637" fmla="*/ 3289926 w 3869632"/>
              <a:gd name="connsiteY26-1638" fmla="*/ 1346695 h 3948462"/>
              <a:gd name="connsiteX27-1639" fmla="*/ 3290031 w 3869632"/>
              <a:gd name="connsiteY27-1640" fmla="*/ 1346798 h 3948462"/>
              <a:gd name="connsiteX28-1641" fmla="*/ 1700745 w 3869632"/>
              <a:gd name="connsiteY28-1642" fmla="*/ 575031 h 3948462"/>
              <a:gd name="connsiteX29-1643" fmla="*/ 571995 w 3869632"/>
              <a:gd name="connsiteY29-1644" fmla="*/ 2274165 h 3948462"/>
              <a:gd name="connsiteX30-1645" fmla="*/ 2267548 w 3869632"/>
              <a:gd name="connsiteY30-1646" fmla="*/ 3408286 h 3948462"/>
              <a:gd name="connsiteX31-1647" fmla="*/ 3194376 w 3869632"/>
              <a:gd name="connsiteY31-1648" fmla="*/ 3072653 h 3948462"/>
              <a:gd name="connsiteX32-1649" fmla="*/ 3268026 w 3869632"/>
              <a:gd name="connsiteY32-1650" fmla="*/ 3509545 h 3948462"/>
              <a:gd name="connsiteX33-1651" fmla="*/ 2347298 w 3869632"/>
              <a:gd name="connsiteY33-1652" fmla="*/ 3904041 h 3948462"/>
              <a:gd name="connsiteX34-1653" fmla="*/ 42617 w 3869632"/>
              <a:gd name="connsiteY34-1654" fmla="*/ 2380068 h 3948462"/>
              <a:gd name="connsiteX35-1655" fmla="*/ 1594841 w 3869632"/>
              <a:gd name="connsiteY35-1656" fmla="*/ 45653 h 3948462"/>
              <a:gd name="connsiteX0-1657" fmla="*/ 1853384 w 3869632"/>
              <a:gd name="connsiteY0-1658" fmla="*/ 1371624 h 3948462"/>
              <a:gd name="connsiteX1-1659" fmla="*/ 1768767 w 3869632"/>
              <a:gd name="connsiteY1-1660" fmla="*/ 1390324 h 3948462"/>
              <a:gd name="connsiteX2-1661" fmla="*/ 1517577 w 3869632"/>
              <a:gd name="connsiteY2-1662" fmla="*/ 2042010 h 3948462"/>
              <a:gd name="connsiteX3-1663" fmla="*/ 1928990 w 3869632"/>
              <a:gd name="connsiteY3-1664" fmla="*/ 2639747 h 3948462"/>
              <a:gd name="connsiteX4-1665" fmla="*/ 2318674 w 3869632"/>
              <a:gd name="connsiteY4-1666" fmla="*/ 2006358 h 3948462"/>
              <a:gd name="connsiteX5-1667" fmla="*/ 2293344 w 3869632"/>
              <a:gd name="connsiteY5-1668" fmla="*/ 1834228 h 3948462"/>
              <a:gd name="connsiteX6-1669" fmla="*/ 1853384 w 3869632"/>
              <a:gd name="connsiteY6-1670" fmla="*/ 1371624 h 3948462"/>
              <a:gd name="connsiteX7-1671" fmla="*/ 1594841 w 3869632"/>
              <a:gd name="connsiteY7-1672" fmla="*/ 45653 h 3948462"/>
              <a:gd name="connsiteX8-1673" fmla="*/ 3869632 w 3869632"/>
              <a:gd name="connsiteY8-1674" fmla="*/ 1517323 h 3948462"/>
              <a:gd name="connsiteX9-1675" fmla="*/ 3670773 w 3869632"/>
              <a:gd name="connsiteY9-1676" fmla="*/ 2425440 h 3948462"/>
              <a:gd name="connsiteX10-1677" fmla="*/ 3671055 w 3869632"/>
              <a:gd name="connsiteY10-1678" fmla="*/ 2426383 h 3948462"/>
              <a:gd name="connsiteX11-1679" fmla="*/ 3164582 w 3869632"/>
              <a:gd name="connsiteY11-1680" fmla="*/ 2831059 h 3948462"/>
              <a:gd name="connsiteX12-1681" fmla="*/ 3176822 w 3869632"/>
              <a:gd name="connsiteY12-1682" fmla="*/ 2844986 h 3948462"/>
              <a:gd name="connsiteX13-1683" fmla="*/ 3146203 w 3869632"/>
              <a:gd name="connsiteY13-1684" fmla="*/ 2843756 h 3948462"/>
              <a:gd name="connsiteX14-1685" fmla="*/ 3151211 w 3869632"/>
              <a:gd name="connsiteY14-1686" fmla="*/ 2836155 h 3948462"/>
              <a:gd name="connsiteX15-1687" fmla="*/ 2397082 w 3869632"/>
              <a:gd name="connsiteY15-1688" fmla="*/ 2564681 h 3948462"/>
              <a:gd name="connsiteX16-1689" fmla="*/ 2396219 w 3869632"/>
              <a:gd name="connsiteY16-1690" fmla="*/ 2558207 h 3948462"/>
              <a:gd name="connsiteX17-1691" fmla="*/ 1746058 w 3869632"/>
              <a:gd name="connsiteY17-1692" fmla="*/ 3093574 h 3948462"/>
              <a:gd name="connsiteX18-1693" fmla="*/ 990519 w 3869632"/>
              <a:gd name="connsiteY18-1694" fmla="*/ 2019783 h 3948462"/>
              <a:gd name="connsiteX19-1695" fmla="*/ 1593790 w 3869632"/>
              <a:gd name="connsiteY19-1696" fmla="*/ 967808 h 3948462"/>
              <a:gd name="connsiteX20-1697" fmla="*/ 1746058 w 3869632"/>
              <a:gd name="connsiteY20-1698" fmla="*/ 945992 h 3948462"/>
              <a:gd name="connsiteX21-1699" fmla="*/ 2206475 w 3869632"/>
              <a:gd name="connsiteY21-1700" fmla="*/ 1173924 h 3948462"/>
              <a:gd name="connsiteX22-1701" fmla="*/ 2185910 w 3869632"/>
              <a:gd name="connsiteY22-1702" fmla="*/ 877882 h 3948462"/>
              <a:gd name="connsiteX23-1703" fmla="*/ 2656644 w 3869632"/>
              <a:gd name="connsiteY23-1704" fmla="*/ 803138 h 3948462"/>
              <a:gd name="connsiteX24-1705" fmla="*/ 2828567 w 3869632"/>
              <a:gd name="connsiteY24-1706" fmla="*/ 2099525 h 3948462"/>
              <a:gd name="connsiteX25-1707" fmla="*/ 3364683 w 3869632"/>
              <a:gd name="connsiteY25-1708" fmla="*/ 2060269 h 3948462"/>
              <a:gd name="connsiteX26-1709" fmla="*/ 3289926 w 3869632"/>
              <a:gd name="connsiteY26-1710" fmla="*/ 1346695 h 3948462"/>
              <a:gd name="connsiteX27-1711" fmla="*/ 3290031 w 3869632"/>
              <a:gd name="connsiteY27-1712" fmla="*/ 1346798 h 3948462"/>
              <a:gd name="connsiteX28-1713" fmla="*/ 1700745 w 3869632"/>
              <a:gd name="connsiteY28-1714" fmla="*/ 575031 h 3948462"/>
              <a:gd name="connsiteX29-1715" fmla="*/ 571995 w 3869632"/>
              <a:gd name="connsiteY29-1716" fmla="*/ 2274165 h 3948462"/>
              <a:gd name="connsiteX30-1717" fmla="*/ 2267548 w 3869632"/>
              <a:gd name="connsiteY30-1718" fmla="*/ 3408286 h 3948462"/>
              <a:gd name="connsiteX31-1719" fmla="*/ 3194376 w 3869632"/>
              <a:gd name="connsiteY31-1720" fmla="*/ 3072653 h 3948462"/>
              <a:gd name="connsiteX32-1721" fmla="*/ 3268026 w 3869632"/>
              <a:gd name="connsiteY32-1722" fmla="*/ 3509545 h 3948462"/>
              <a:gd name="connsiteX33-1723" fmla="*/ 2347298 w 3869632"/>
              <a:gd name="connsiteY33-1724" fmla="*/ 3904041 h 3948462"/>
              <a:gd name="connsiteX34-1725" fmla="*/ 42617 w 3869632"/>
              <a:gd name="connsiteY34-1726" fmla="*/ 2380068 h 3948462"/>
              <a:gd name="connsiteX35-1727" fmla="*/ 1594841 w 3869632"/>
              <a:gd name="connsiteY35-1728" fmla="*/ 45653 h 3948462"/>
              <a:gd name="connsiteX0-1729" fmla="*/ 1853384 w 3869632"/>
              <a:gd name="connsiteY0-1730" fmla="*/ 1371624 h 3948462"/>
              <a:gd name="connsiteX1-1731" fmla="*/ 1768767 w 3869632"/>
              <a:gd name="connsiteY1-1732" fmla="*/ 1390324 h 3948462"/>
              <a:gd name="connsiteX2-1733" fmla="*/ 1517577 w 3869632"/>
              <a:gd name="connsiteY2-1734" fmla="*/ 2042010 h 3948462"/>
              <a:gd name="connsiteX3-1735" fmla="*/ 1928990 w 3869632"/>
              <a:gd name="connsiteY3-1736" fmla="*/ 2639747 h 3948462"/>
              <a:gd name="connsiteX4-1737" fmla="*/ 2318674 w 3869632"/>
              <a:gd name="connsiteY4-1738" fmla="*/ 2006358 h 3948462"/>
              <a:gd name="connsiteX5-1739" fmla="*/ 2293344 w 3869632"/>
              <a:gd name="connsiteY5-1740" fmla="*/ 1834228 h 3948462"/>
              <a:gd name="connsiteX6-1741" fmla="*/ 1853384 w 3869632"/>
              <a:gd name="connsiteY6-1742" fmla="*/ 1371624 h 3948462"/>
              <a:gd name="connsiteX7-1743" fmla="*/ 1594841 w 3869632"/>
              <a:gd name="connsiteY7-1744" fmla="*/ 45653 h 3948462"/>
              <a:gd name="connsiteX8-1745" fmla="*/ 3869632 w 3869632"/>
              <a:gd name="connsiteY8-1746" fmla="*/ 1517323 h 3948462"/>
              <a:gd name="connsiteX9-1747" fmla="*/ 3670773 w 3869632"/>
              <a:gd name="connsiteY9-1748" fmla="*/ 2425440 h 3948462"/>
              <a:gd name="connsiteX10-1749" fmla="*/ 3671055 w 3869632"/>
              <a:gd name="connsiteY10-1750" fmla="*/ 2426383 h 3948462"/>
              <a:gd name="connsiteX11-1751" fmla="*/ 3164582 w 3869632"/>
              <a:gd name="connsiteY11-1752" fmla="*/ 2831059 h 3948462"/>
              <a:gd name="connsiteX12-1753" fmla="*/ 3176822 w 3869632"/>
              <a:gd name="connsiteY12-1754" fmla="*/ 2844986 h 3948462"/>
              <a:gd name="connsiteX13-1755" fmla="*/ 3146203 w 3869632"/>
              <a:gd name="connsiteY13-1756" fmla="*/ 2843756 h 3948462"/>
              <a:gd name="connsiteX14-1757" fmla="*/ 3151211 w 3869632"/>
              <a:gd name="connsiteY14-1758" fmla="*/ 2836155 h 3948462"/>
              <a:gd name="connsiteX15-1759" fmla="*/ 2397082 w 3869632"/>
              <a:gd name="connsiteY15-1760" fmla="*/ 2564681 h 3948462"/>
              <a:gd name="connsiteX16-1761" fmla="*/ 2396219 w 3869632"/>
              <a:gd name="connsiteY16-1762" fmla="*/ 2558207 h 3948462"/>
              <a:gd name="connsiteX17-1763" fmla="*/ 1746058 w 3869632"/>
              <a:gd name="connsiteY17-1764" fmla="*/ 3093574 h 3948462"/>
              <a:gd name="connsiteX18-1765" fmla="*/ 990519 w 3869632"/>
              <a:gd name="connsiteY18-1766" fmla="*/ 2019783 h 3948462"/>
              <a:gd name="connsiteX19-1767" fmla="*/ 1593790 w 3869632"/>
              <a:gd name="connsiteY19-1768" fmla="*/ 967808 h 3948462"/>
              <a:gd name="connsiteX20-1769" fmla="*/ 1746058 w 3869632"/>
              <a:gd name="connsiteY20-1770" fmla="*/ 945992 h 3948462"/>
              <a:gd name="connsiteX21-1771" fmla="*/ 2206475 w 3869632"/>
              <a:gd name="connsiteY21-1772" fmla="*/ 1173924 h 3948462"/>
              <a:gd name="connsiteX22-1773" fmla="*/ 2185910 w 3869632"/>
              <a:gd name="connsiteY22-1774" fmla="*/ 877882 h 3948462"/>
              <a:gd name="connsiteX23-1775" fmla="*/ 2656644 w 3869632"/>
              <a:gd name="connsiteY23-1776" fmla="*/ 803138 h 3948462"/>
              <a:gd name="connsiteX24-1777" fmla="*/ 2828567 w 3869632"/>
              <a:gd name="connsiteY24-1778" fmla="*/ 2099525 h 3948462"/>
              <a:gd name="connsiteX25-1779" fmla="*/ 3362812 w 3869632"/>
              <a:gd name="connsiteY25-1780" fmla="*/ 2002360 h 3948462"/>
              <a:gd name="connsiteX26-1781" fmla="*/ 3289926 w 3869632"/>
              <a:gd name="connsiteY26-1782" fmla="*/ 1346695 h 3948462"/>
              <a:gd name="connsiteX27-1783" fmla="*/ 3290031 w 3869632"/>
              <a:gd name="connsiteY27-1784" fmla="*/ 1346798 h 3948462"/>
              <a:gd name="connsiteX28-1785" fmla="*/ 1700745 w 3869632"/>
              <a:gd name="connsiteY28-1786" fmla="*/ 575031 h 3948462"/>
              <a:gd name="connsiteX29-1787" fmla="*/ 571995 w 3869632"/>
              <a:gd name="connsiteY29-1788" fmla="*/ 2274165 h 3948462"/>
              <a:gd name="connsiteX30-1789" fmla="*/ 2267548 w 3869632"/>
              <a:gd name="connsiteY30-1790" fmla="*/ 3408286 h 3948462"/>
              <a:gd name="connsiteX31-1791" fmla="*/ 3194376 w 3869632"/>
              <a:gd name="connsiteY31-1792" fmla="*/ 3072653 h 3948462"/>
              <a:gd name="connsiteX32-1793" fmla="*/ 3268026 w 3869632"/>
              <a:gd name="connsiteY32-1794" fmla="*/ 3509545 h 3948462"/>
              <a:gd name="connsiteX33-1795" fmla="*/ 2347298 w 3869632"/>
              <a:gd name="connsiteY33-1796" fmla="*/ 3904041 h 3948462"/>
              <a:gd name="connsiteX34-1797" fmla="*/ 42617 w 3869632"/>
              <a:gd name="connsiteY34-1798" fmla="*/ 2380068 h 3948462"/>
              <a:gd name="connsiteX35-1799" fmla="*/ 1594841 w 3869632"/>
              <a:gd name="connsiteY35-1800" fmla="*/ 45653 h 3948462"/>
              <a:gd name="connsiteX0-1801" fmla="*/ 1853384 w 3869632"/>
              <a:gd name="connsiteY0-1802" fmla="*/ 1371624 h 3948462"/>
              <a:gd name="connsiteX1-1803" fmla="*/ 1768767 w 3869632"/>
              <a:gd name="connsiteY1-1804" fmla="*/ 1390324 h 3948462"/>
              <a:gd name="connsiteX2-1805" fmla="*/ 1517577 w 3869632"/>
              <a:gd name="connsiteY2-1806" fmla="*/ 2042010 h 3948462"/>
              <a:gd name="connsiteX3-1807" fmla="*/ 1928990 w 3869632"/>
              <a:gd name="connsiteY3-1808" fmla="*/ 2639747 h 3948462"/>
              <a:gd name="connsiteX4-1809" fmla="*/ 2318674 w 3869632"/>
              <a:gd name="connsiteY4-1810" fmla="*/ 2006358 h 3948462"/>
              <a:gd name="connsiteX5-1811" fmla="*/ 2293344 w 3869632"/>
              <a:gd name="connsiteY5-1812" fmla="*/ 1834228 h 3948462"/>
              <a:gd name="connsiteX6-1813" fmla="*/ 1853384 w 3869632"/>
              <a:gd name="connsiteY6-1814" fmla="*/ 1371624 h 3948462"/>
              <a:gd name="connsiteX7-1815" fmla="*/ 1594841 w 3869632"/>
              <a:gd name="connsiteY7-1816" fmla="*/ 45653 h 3948462"/>
              <a:gd name="connsiteX8-1817" fmla="*/ 3869632 w 3869632"/>
              <a:gd name="connsiteY8-1818" fmla="*/ 1517323 h 3948462"/>
              <a:gd name="connsiteX9-1819" fmla="*/ 3670773 w 3869632"/>
              <a:gd name="connsiteY9-1820" fmla="*/ 2425440 h 3948462"/>
              <a:gd name="connsiteX10-1821" fmla="*/ 3671055 w 3869632"/>
              <a:gd name="connsiteY10-1822" fmla="*/ 2426383 h 3948462"/>
              <a:gd name="connsiteX11-1823" fmla="*/ 3164582 w 3869632"/>
              <a:gd name="connsiteY11-1824" fmla="*/ 2831059 h 3948462"/>
              <a:gd name="connsiteX12-1825" fmla="*/ 3176822 w 3869632"/>
              <a:gd name="connsiteY12-1826" fmla="*/ 2844986 h 3948462"/>
              <a:gd name="connsiteX13-1827" fmla="*/ 3146203 w 3869632"/>
              <a:gd name="connsiteY13-1828" fmla="*/ 2843756 h 3948462"/>
              <a:gd name="connsiteX14-1829" fmla="*/ 3151211 w 3869632"/>
              <a:gd name="connsiteY14-1830" fmla="*/ 2836155 h 3948462"/>
              <a:gd name="connsiteX15-1831" fmla="*/ 2397082 w 3869632"/>
              <a:gd name="connsiteY15-1832" fmla="*/ 2564681 h 3948462"/>
              <a:gd name="connsiteX16-1833" fmla="*/ 2396219 w 3869632"/>
              <a:gd name="connsiteY16-1834" fmla="*/ 2558207 h 3948462"/>
              <a:gd name="connsiteX17-1835" fmla="*/ 1746058 w 3869632"/>
              <a:gd name="connsiteY17-1836" fmla="*/ 3093574 h 3948462"/>
              <a:gd name="connsiteX18-1837" fmla="*/ 990519 w 3869632"/>
              <a:gd name="connsiteY18-1838" fmla="*/ 2019783 h 3948462"/>
              <a:gd name="connsiteX19-1839" fmla="*/ 1593790 w 3869632"/>
              <a:gd name="connsiteY19-1840" fmla="*/ 967808 h 3948462"/>
              <a:gd name="connsiteX20-1841" fmla="*/ 1746058 w 3869632"/>
              <a:gd name="connsiteY20-1842" fmla="*/ 945992 h 3948462"/>
              <a:gd name="connsiteX21-1843" fmla="*/ 2206475 w 3869632"/>
              <a:gd name="connsiteY21-1844" fmla="*/ 1173924 h 3948462"/>
              <a:gd name="connsiteX22-1845" fmla="*/ 2185910 w 3869632"/>
              <a:gd name="connsiteY22-1846" fmla="*/ 877882 h 3948462"/>
              <a:gd name="connsiteX23-1847" fmla="*/ 2656644 w 3869632"/>
              <a:gd name="connsiteY23-1848" fmla="*/ 803138 h 3948462"/>
              <a:gd name="connsiteX24-1849" fmla="*/ 2828567 w 3869632"/>
              <a:gd name="connsiteY24-1850" fmla="*/ 2099525 h 3948462"/>
              <a:gd name="connsiteX25-1851" fmla="*/ 3362812 w 3869632"/>
              <a:gd name="connsiteY25-1852" fmla="*/ 2002360 h 3948462"/>
              <a:gd name="connsiteX26-1853" fmla="*/ 3289926 w 3869632"/>
              <a:gd name="connsiteY26-1854" fmla="*/ 1346695 h 3948462"/>
              <a:gd name="connsiteX27-1855" fmla="*/ 3290031 w 3869632"/>
              <a:gd name="connsiteY27-1856" fmla="*/ 1346798 h 3948462"/>
              <a:gd name="connsiteX28-1857" fmla="*/ 1700745 w 3869632"/>
              <a:gd name="connsiteY28-1858" fmla="*/ 575031 h 3948462"/>
              <a:gd name="connsiteX29-1859" fmla="*/ 571995 w 3869632"/>
              <a:gd name="connsiteY29-1860" fmla="*/ 2274165 h 3948462"/>
              <a:gd name="connsiteX30-1861" fmla="*/ 2267548 w 3869632"/>
              <a:gd name="connsiteY30-1862" fmla="*/ 3408286 h 3948462"/>
              <a:gd name="connsiteX31-1863" fmla="*/ 3194376 w 3869632"/>
              <a:gd name="connsiteY31-1864" fmla="*/ 3072653 h 3948462"/>
              <a:gd name="connsiteX32-1865" fmla="*/ 3268026 w 3869632"/>
              <a:gd name="connsiteY32-1866" fmla="*/ 3509545 h 3948462"/>
              <a:gd name="connsiteX33-1867" fmla="*/ 2347298 w 3869632"/>
              <a:gd name="connsiteY33-1868" fmla="*/ 3904041 h 3948462"/>
              <a:gd name="connsiteX34-1869" fmla="*/ 42617 w 3869632"/>
              <a:gd name="connsiteY34-1870" fmla="*/ 2380068 h 3948462"/>
              <a:gd name="connsiteX35-1871" fmla="*/ 1594841 w 3869632"/>
              <a:gd name="connsiteY35-1872" fmla="*/ 45653 h 3948462"/>
              <a:gd name="connsiteX0-1873" fmla="*/ 1853384 w 3888568"/>
              <a:gd name="connsiteY0-1874" fmla="*/ 1371624 h 3948462"/>
              <a:gd name="connsiteX1-1875" fmla="*/ 1768767 w 3888568"/>
              <a:gd name="connsiteY1-1876" fmla="*/ 1390324 h 3948462"/>
              <a:gd name="connsiteX2-1877" fmla="*/ 1517577 w 3888568"/>
              <a:gd name="connsiteY2-1878" fmla="*/ 2042010 h 3948462"/>
              <a:gd name="connsiteX3-1879" fmla="*/ 1928990 w 3888568"/>
              <a:gd name="connsiteY3-1880" fmla="*/ 2639747 h 3948462"/>
              <a:gd name="connsiteX4-1881" fmla="*/ 2318674 w 3888568"/>
              <a:gd name="connsiteY4-1882" fmla="*/ 2006358 h 3948462"/>
              <a:gd name="connsiteX5-1883" fmla="*/ 2293344 w 3888568"/>
              <a:gd name="connsiteY5-1884" fmla="*/ 1834228 h 3948462"/>
              <a:gd name="connsiteX6-1885" fmla="*/ 1853384 w 3888568"/>
              <a:gd name="connsiteY6-1886" fmla="*/ 1371624 h 3948462"/>
              <a:gd name="connsiteX7-1887" fmla="*/ 1594841 w 3888568"/>
              <a:gd name="connsiteY7-1888" fmla="*/ 45653 h 3948462"/>
              <a:gd name="connsiteX8-1889" fmla="*/ 3869632 w 3888568"/>
              <a:gd name="connsiteY8-1890" fmla="*/ 1517323 h 3948462"/>
              <a:gd name="connsiteX9-1891" fmla="*/ 3670773 w 3888568"/>
              <a:gd name="connsiteY9-1892" fmla="*/ 2425440 h 3948462"/>
              <a:gd name="connsiteX10-1893" fmla="*/ 3671055 w 3888568"/>
              <a:gd name="connsiteY10-1894" fmla="*/ 2426383 h 3948462"/>
              <a:gd name="connsiteX11-1895" fmla="*/ 3164582 w 3888568"/>
              <a:gd name="connsiteY11-1896" fmla="*/ 2831059 h 3948462"/>
              <a:gd name="connsiteX12-1897" fmla="*/ 3176822 w 3888568"/>
              <a:gd name="connsiteY12-1898" fmla="*/ 2844986 h 3948462"/>
              <a:gd name="connsiteX13-1899" fmla="*/ 3146203 w 3888568"/>
              <a:gd name="connsiteY13-1900" fmla="*/ 2843756 h 3948462"/>
              <a:gd name="connsiteX14-1901" fmla="*/ 3151211 w 3888568"/>
              <a:gd name="connsiteY14-1902" fmla="*/ 2836155 h 3948462"/>
              <a:gd name="connsiteX15-1903" fmla="*/ 2397082 w 3888568"/>
              <a:gd name="connsiteY15-1904" fmla="*/ 2564681 h 3948462"/>
              <a:gd name="connsiteX16-1905" fmla="*/ 2396219 w 3888568"/>
              <a:gd name="connsiteY16-1906" fmla="*/ 2558207 h 3948462"/>
              <a:gd name="connsiteX17-1907" fmla="*/ 1746058 w 3888568"/>
              <a:gd name="connsiteY17-1908" fmla="*/ 3093574 h 3948462"/>
              <a:gd name="connsiteX18-1909" fmla="*/ 990519 w 3888568"/>
              <a:gd name="connsiteY18-1910" fmla="*/ 2019783 h 3948462"/>
              <a:gd name="connsiteX19-1911" fmla="*/ 1593790 w 3888568"/>
              <a:gd name="connsiteY19-1912" fmla="*/ 967808 h 3948462"/>
              <a:gd name="connsiteX20-1913" fmla="*/ 1746058 w 3888568"/>
              <a:gd name="connsiteY20-1914" fmla="*/ 945992 h 3948462"/>
              <a:gd name="connsiteX21-1915" fmla="*/ 2206475 w 3888568"/>
              <a:gd name="connsiteY21-1916" fmla="*/ 1173924 h 3948462"/>
              <a:gd name="connsiteX22-1917" fmla="*/ 2185910 w 3888568"/>
              <a:gd name="connsiteY22-1918" fmla="*/ 877882 h 3948462"/>
              <a:gd name="connsiteX23-1919" fmla="*/ 2656644 w 3888568"/>
              <a:gd name="connsiteY23-1920" fmla="*/ 803138 h 3948462"/>
              <a:gd name="connsiteX24-1921" fmla="*/ 2828567 w 3888568"/>
              <a:gd name="connsiteY24-1922" fmla="*/ 2099525 h 3948462"/>
              <a:gd name="connsiteX25-1923" fmla="*/ 3362812 w 3888568"/>
              <a:gd name="connsiteY25-1924" fmla="*/ 2002360 h 3948462"/>
              <a:gd name="connsiteX26-1925" fmla="*/ 3289926 w 3888568"/>
              <a:gd name="connsiteY26-1926" fmla="*/ 1346695 h 3948462"/>
              <a:gd name="connsiteX27-1927" fmla="*/ 3290031 w 3888568"/>
              <a:gd name="connsiteY27-1928" fmla="*/ 1346798 h 3948462"/>
              <a:gd name="connsiteX28-1929" fmla="*/ 1700745 w 3888568"/>
              <a:gd name="connsiteY28-1930" fmla="*/ 575031 h 3948462"/>
              <a:gd name="connsiteX29-1931" fmla="*/ 571995 w 3888568"/>
              <a:gd name="connsiteY29-1932" fmla="*/ 2274165 h 3948462"/>
              <a:gd name="connsiteX30-1933" fmla="*/ 2267548 w 3888568"/>
              <a:gd name="connsiteY30-1934" fmla="*/ 3408286 h 3948462"/>
              <a:gd name="connsiteX31-1935" fmla="*/ 3194376 w 3888568"/>
              <a:gd name="connsiteY31-1936" fmla="*/ 3072653 h 3948462"/>
              <a:gd name="connsiteX32-1937" fmla="*/ 3268026 w 3888568"/>
              <a:gd name="connsiteY32-1938" fmla="*/ 3509545 h 3948462"/>
              <a:gd name="connsiteX33-1939" fmla="*/ 2347298 w 3888568"/>
              <a:gd name="connsiteY33-1940" fmla="*/ 3904041 h 3948462"/>
              <a:gd name="connsiteX34-1941" fmla="*/ 42617 w 3888568"/>
              <a:gd name="connsiteY34-1942" fmla="*/ 2380068 h 3948462"/>
              <a:gd name="connsiteX35-1943" fmla="*/ 1594841 w 3888568"/>
              <a:gd name="connsiteY35-1944" fmla="*/ 45653 h 3948462"/>
              <a:gd name="connsiteX0-1945" fmla="*/ 1853384 w 3888568"/>
              <a:gd name="connsiteY0-1946" fmla="*/ 1371624 h 3948462"/>
              <a:gd name="connsiteX1-1947" fmla="*/ 1768767 w 3888568"/>
              <a:gd name="connsiteY1-1948" fmla="*/ 1390324 h 3948462"/>
              <a:gd name="connsiteX2-1949" fmla="*/ 1517577 w 3888568"/>
              <a:gd name="connsiteY2-1950" fmla="*/ 2042010 h 3948462"/>
              <a:gd name="connsiteX3-1951" fmla="*/ 1928990 w 3888568"/>
              <a:gd name="connsiteY3-1952" fmla="*/ 2639747 h 3948462"/>
              <a:gd name="connsiteX4-1953" fmla="*/ 2318674 w 3888568"/>
              <a:gd name="connsiteY4-1954" fmla="*/ 2006358 h 3948462"/>
              <a:gd name="connsiteX5-1955" fmla="*/ 2293344 w 3888568"/>
              <a:gd name="connsiteY5-1956" fmla="*/ 1834228 h 3948462"/>
              <a:gd name="connsiteX6-1957" fmla="*/ 1853384 w 3888568"/>
              <a:gd name="connsiteY6-1958" fmla="*/ 1371624 h 3948462"/>
              <a:gd name="connsiteX7-1959" fmla="*/ 1594841 w 3888568"/>
              <a:gd name="connsiteY7-1960" fmla="*/ 45653 h 3948462"/>
              <a:gd name="connsiteX8-1961" fmla="*/ 3869632 w 3888568"/>
              <a:gd name="connsiteY8-1962" fmla="*/ 1517323 h 3948462"/>
              <a:gd name="connsiteX9-1963" fmla="*/ 3670773 w 3888568"/>
              <a:gd name="connsiteY9-1964" fmla="*/ 2425440 h 3948462"/>
              <a:gd name="connsiteX10-1965" fmla="*/ 3704679 w 3888568"/>
              <a:gd name="connsiteY10-1966" fmla="*/ 2448797 h 3948462"/>
              <a:gd name="connsiteX11-1967" fmla="*/ 3164582 w 3888568"/>
              <a:gd name="connsiteY11-1968" fmla="*/ 2831059 h 3948462"/>
              <a:gd name="connsiteX12-1969" fmla="*/ 3176822 w 3888568"/>
              <a:gd name="connsiteY12-1970" fmla="*/ 2844986 h 3948462"/>
              <a:gd name="connsiteX13-1971" fmla="*/ 3146203 w 3888568"/>
              <a:gd name="connsiteY13-1972" fmla="*/ 2843756 h 3948462"/>
              <a:gd name="connsiteX14-1973" fmla="*/ 3151211 w 3888568"/>
              <a:gd name="connsiteY14-1974" fmla="*/ 2836155 h 3948462"/>
              <a:gd name="connsiteX15-1975" fmla="*/ 2397082 w 3888568"/>
              <a:gd name="connsiteY15-1976" fmla="*/ 2564681 h 3948462"/>
              <a:gd name="connsiteX16-1977" fmla="*/ 2396219 w 3888568"/>
              <a:gd name="connsiteY16-1978" fmla="*/ 2558207 h 3948462"/>
              <a:gd name="connsiteX17-1979" fmla="*/ 1746058 w 3888568"/>
              <a:gd name="connsiteY17-1980" fmla="*/ 3093574 h 3948462"/>
              <a:gd name="connsiteX18-1981" fmla="*/ 990519 w 3888568"/>
              <a:gd name="connsiteY18-1982" fmla="*/ 2019783 h 3948462"/>
              <a:gd name="connsiteX19-1983" fmla="*/ 1593790 w 3888568"/>
              <a:gd name="connsiteY19-1984" fmla="*/ 967808 h 3948462"/>
              <a:gd name="connsiteX20-1985" fmla="*/ 1746058 w 3888568"/>
              <a:gd name="connsiteY20-1986" fmla="*/ 945992 h 3948462"/>
              <a:gd name="connsiteX21-1987" fmla="*/ 2206475 w 3888568"/>
              <a:gd name="connsiteY21-1988" fmla="*/ 1173924 h 3948462"/>
              <a:gd name="connsiteX22-1989" fmla="*/ 2185910 w 3888568"/>
              <a:gd name="connsiteY22-1990" fmla="*/ 877882 h 3948462"/>
              <a:gd name="connsiteX23-1991" fmla="*/ 2656644 w 3888568"/>
              <a:gd name="connsiteY23-1992" fmla="*/ 803138 h 3948462"/>
              <a:gd name="connsiteX24-1993" fmla="*/ 2828567 w 3888568"/>
              <a:gd name="connsiteY24-1994" fmla="*/ 2099525 h 3948462"/>
              <a:gd name="connsiteX25-1995" fmla="*/ 3362812 w 3888568"/>
              <a:gd name="connsiteY25-1996" fmla="*/ 2002360 h 3948462"/>
              <a:gd name="connsiteX26-1997" fmla="*/ 3289926 w 3888568"/>
              <a:gd name="connsiteY26-1998" fmla="*/ 1346695 h 3948462"/>
              <a:gd name="connsiteX27-1999" fmla="*/ 3290031 w 3888568"/>
              <a:gd name="connsiteY27-2000" fmla="*/ 1346798 h 3948462"/>
              <a:gd name="connsiteX28-2001" fmla="*/ 1700745 w 3888568"/>
              <a:gd name="connsiteY28-2002" fmla="*/ 575031 h 3948462"/>
              <a:gd name="connsiteX29-2003" fmla="*/ 571995 w 3888568"/>
              <a:gd name="connsiteY29-2004" fmla="*/ 2274165 h 3948462"/>
              <a:gd name="connsiteX30-2005" fmla="*/ 2267548 w 3888568"/>
              <a:gd name="connsiteY30-2006" fmla="*/ 3408286 h 3948462"/>
              <a:gd name="connsiteX31-2007" fmla="*/ 3194376 w 3888568"/>
              <a:gd name="connsiteY31-2008" fmla="*/ 3072653 h 3948462"/>
              <a:gd name="connsiteX32-2009" fmla="*/ 3268026 w 3888568"/>
              <a:gd name="connsiteY32-2010" fmla="*/ 3509545 h 3948462"/>
              <a:gd name="connsiteX33-2011" fmla="*/ 2347298 w 3888568"/>
              <a:gd name="connsiteY33-2012" fmla="*/ 3904041 h 3948462"/>
              <a:gd name="connsiteX34-2013" fmla="*/ 42617 w 3888568"/>
              <a:gd name="connsiteY34-2014" fmla="*/ 2380068 h 3948462"/>
              <a:gd name="connsiteX35-2015" fmla="*/ 1594841 w 3888568"/>
              <a:gd name="connsiteY35-2016" fmla="*/ 45653 h 3948462"/>
              <a:gd name="connsiteX0-2017" fmla="*/ 1853384 w 3888568"/>
              <a:gd name="connsiteY0-2018" fmla="*/ 1371624 h 3948462"/>
              <a:gd name="connsiteX1-2019" fmla="*/ 1768767 w 3888568"/>
              <a:gd name="connsiteY1-2020" fmla="*/ 1390324 h 3948462"/>
              <a:gd name="connsiteX2-2021" fmla="*/ 1517577 w 3888568"/>
              <a:gd name="connsiteY2-2022" fmla="*/ 2042010 h 3948462"/>
              <a:gd name="connsiteX3-2023" fmla="*/ 1928990 w 3888568"/>
              <a:gd name="connsiteY3-2024" fmla="*/ 2639747 h 3948462"/>
              <a:gd name="connsiteX4-2025" fmla="*/ 2318674 w 3888568"/>
              <a:gd name="connsiteY4-2026" fmla="*/ 2006358 h 3948462"/>
              <a:gd name="connsiteX5-2027" fmla="*/ 2293344 w 3888568"/>
              <a:gd name="connsiteY5-2028" fmla="*/ 1834228 h 3948462"/>
              <a:gd name="connsiteX6-2029" fmla="*/ 1853384 w 3888568"/>
              <a:gd name="connsiteY6-2030" fmla="*/ 1371624 h 3948462"/>
              <a:gd name="connsiteX7-2031" fmla="*/ 1594841 w 3888568"/>
              <a:gd name="connsiteY7-2032" fmla="*/ 45653 h 3948462"/>
              <a:gd name="connsiteX8-2033" fmla="*/ 3869632 w 3888568"/>
              <a:gd name="connsiteY8-2034" fmla="*/ 1517323 h 3948462"/>
              <a:gd name="connsiteX9-2035" fmla="*/ 3670773 w 3888568"/>
              <a:gd name="connsiteY9-2036" fmla="*/ 2425440 h 3948462"/>
              <a:gd name="connsiteX10-2037" fmla="*/ 3164582 w 3888568"/>
              <a:gd name="connsiteY10-2038" fmla="*/ 2831059 h 3948462"/>
              <a:gd name="connsiteX11-2039" fmla="*/ 3176822 w 3888568"/>
              <a:gd name="connsiteY11-2040" fmla="*/ 2844986 h 3948462"/>
              <a:gd name="connsiteX12-2041" fmla="*/ 3146203 w 3888568"/>
              <a:gd name="connsiteY12-2042" fmla="*/ 2843756 h 3948462"/>
              <a:gd name="connsiteX13-2043" fmla="*/ 3151211 w 3888568"/>
              <a:gd name="connsiteY13-2044" fmla="*/ 2836155 h 3948462"/>
              <a:gd name="connsiteX14-2045" fmla="*/ 2397082 w 3888568"/>
              <a:gd name="connsiteY14-2046" fmla="*/ 2564681 h 3948462"/>
              <a:gd name="connsiteX15-2047" fmla="*/ 2396219 w 3888568"/>
              <a:gd name="connsiteY15-2048" fmla="*/ 2558207 h 3948462"/>
              <a:gd name="connsiteX16-2049" fmla="*/ 1746058 w 3888568"/>
              <a:gd name="connsiteY16-2050" fmla="*/ 3093574 h 3948462"/>
              <a:gd name="connsiteX17-2051" fmla="*/ 990519 w 3888568"/>
              <a:gd name="connsiteY17-2052" fmla="*/ 2019783 h 3948462"/>
              <a:gd name="connsiteX18-2053" fmla="*/ 1593790 w 3888568"/>
              <a:gd name="connsiteY18-2054" fmla="*/ 967808 h 3948462"/>
              <a:gd name="connsiteX19-2055" fmla="*/ 1746058 w 3888568"/>
              <a:gd name="connsiteY19-2056" fmla="*/ 945992 h 3948462"/>
              <a:gd name="connsiteX20-2057" fmla="*/ 2206475 w 3888568"/>
              <a:gd name="connsiteY20-2058" fmla="*/ 1173924 h 3948462"/>
              <a:gd name="connsiteX21-2059" fmla="*/ 2185910 w 3888568"/>
              <a:gd name="connsiteY21-2060" fmla="*/ 877882 h 3948462"/>
              <a:gd name="connsiteX22-2061" fmla="*/ 2656644 w 3888568"/>
              <a:gd name="connsiteY22-2062" fmla="*/ 803138 h 3948462"/>
              <a:gd name="connsiteX23-2063" fmla="*/ 2828567 w 3888568"/>
              <a:gd name="connsiteY23-2064" fmla="*/ 2099525 h 3948462"/>
              <a:gd name="connsiteX24-2065" fmla="*/ 3362812 w 3888568"/>
              <a:gd name="connsiteY24-2066" fmla="*/ 2002360 h 3948462"/>
              <a:gd name="connsiteX25-2067" fmla="*/ 3289926 w 3888568"/>
              <a:gd name="connsiteY25-2068" fmla="*/ 1346695 h 3948462"/>
              <a:gd name="connsiteX26-2069" fmla="*/ 3290031 w 3888568"/>
              <a:gd name="connsiteY26-2070" fmla="*/ 1346798 h 3948462"/>
              <a:gd name="connsiteX27-2071" fmla="*/ 1700745 w 3888568"/>
              <a:gd name="connsiteY27-2072" fmla="*/ 575031 h 3948462"/>
              <a:gd name="connsiteX28-2073" fmla="*/ 571995 w 3888568"/>
              <a:gd name="connsiteY28-2074" fmla="*/ 2274165 h 3948462"/>
              <a:gd name="connsiteX29-2075" fmla="*/ 2267548 w 3888568"/>
              <a:gd name="connsiteY29-2076" fmla="*/ 3408286 h 3948462"/>
              <a:gd name="connsiteX30-2077" fmla="*/ 3194376 w 3888568"/>
              <a:gd name="connsiteY30-2078" fmla="*/ 3072653 h 3948462"/>
              <a:gd name="connsiteX31-2079" fmla="*/ 3268026 w 3888568"/>
              <a:gd name="connsiteY31-2080" fmla="*/ 3509545 h 3948462"/>
              <a:gd name="connsiteX32-2081" fmla="*/ 2347298 w 3888568"/>
              <a:gd name="connsiteY32-2082" fmla="*/ 3904041 h 3948462"/>
              <a:gd name="connsiteX33-2083" fmla="*/ 42617 w 3888568"/>
              <a:gd name="connsiteY33-2084" fmla="*/ 2380068 h 3948462"/>
              <a:gd name="connsiteX34-2085" fmla="*/ 1594841 w 3888568"/>
              <a:gd name="connsiteY34-2086" fmla="*/ 45653 h 3948462"/>
              <a:gd name="connsiteX0-2087" fmla="*/ 1853384 w 3892469"/>
              <a:gd name="connsiteY0-2088" fmla="*/ 1371624 h 3948462"/>
              <a:gd name="connsiteX1-2089" fmla="*/ 1768767 w 3892469"/>
              <a:gd name="connsiteY1-2090" fmla="*/ 1390324 h 3948462"/>
              <a:gd name="connsiteX2-2091" fmla="*/ 1517577 w 3892469"/>
              <a:gd name="connsiteY2-2092" fmla="*/ 2042010 h 3948462"/>
              <a:gd name="connsiteX3-2093" fmla="*/ 1928990 w 3892469"/>
              <a:gd name="connsiteY3-2094" fmla="*/ 2639747 h 3948462"/>
              <a:gd name="connsiteX4-2095" fmla="*/ 2318674 w 3892469"/>
              <a:gd name="connsiteY4-2096" fmla="*/ 2006358 h 3948462"/>
              <a:gd name="connsiteX5-2097" fmla="*/ 2293344 w 3892469"/>
              <a:gd name="connsiteY5-2098" fmla="*/ 1834228 h 3948462"/>
              <a:gd name="connsiteX6-2099" fmla="*/ 1853384 w 3892469"/>
              <a:gd name="connsiteY6-2100" fmla="*/ 1371624 h 3948462"/>
              <a:gd name="connsiteX7-2101" fmla="*/ 1594841 w 3892469"/>
              <a:gd name="connsiteY7-2102" fmla="*/ 45653 h 3948462"/>
              <a:gd name="connsiteX8-2103" fmla="*/ 3869632 w 3892469"/>
              <a:gd name="connsiteY8-2104" fmla="*/ 1517323 h 3948462"/>
              <a:gd name="connsiteX9-2105" fmla="*/ 3706266 w 3892469"/>
              <a:gd name="connsiteY9-2106" fmla="*/ 2457195 h 3948462"/>
              <a:gd name="connsiteX10-2107" fmla="*/ 3164582 w 3892469"/>
              <a:gd name="connsiteY10-2108" fmla="*/ 2831059 h 3948462"/>
              <a:gd name="connsiteX11-2109" fmla="*/ 3176822 w 3892469"/>
              <a:gd name="connsiteY11-2110" fmla="*/ 2844986 h 3948462"/>
              <a:gd name="connsiteX12-2111" fmla="*/ 3146203 w 3892469"/>
              <a:gd name="connsiteY12-2112" fmla="*/ 2843756 h 3948462"/>
              <a:gd name="connsiteX13-2113" fmla="*/ 3151211 w 3892469"/>
              <a:gd name="connsiteY13-2114" fmla="*/ 2836155 h 3948462"/>
              <a:gd name="connsiteX14-2115" fmla="*/ 2397082 w 3892469"/>
              <a:gd name="connsiteY14-2116" fmla="*/ 2564681 h 3948462"/>
              <a:gd name="connsiteX15-2117" fmla="*/ 2396219 w 3892469"/>
              <a:gd name="connsiteY15-2118" fmla="*/ 2558207 h 3948462"/>
              <a:gd name="connsiteX16-2119" fmla="*/ 1746058 w 3892469"/>
              <a:gd name="connsiteY16-2120" fmla="*/ 3093574 h 3948462"/>
              <a:gd name="connsiteX17-2121" fmla="*/ 990519 w 3892469"/>
              <a:gd name="connsiteY17-2122" fmla="*/ 2019783 h 3948462"/>
              <a:gd name="connsiteX18-2123" fmla="*/ 1593790 w 3892469"/>
              <a:gd name="connsiteY18-2124" fmla="*/ 967808 h 3948462"/>
              <a:gd name="connsiteX19-2125" fmla="*/ 1746058 w 3892469"/>
              <a:gd name="connsiteY19-2126" fmla="*/ 945992 h 3948462"/>
              <a:gd name="connsiteX20-2127" fmla="*/ 2206475 w 3892469"/>
              <a:gd name="connsiteY20-2128" fmla="*/ 1173924 h 3948462"/>
              <a:gd name="connsiteX21-2129" fmla="*/ 2185910 w 3892469"/>
              <a:gd name="connsiteY21-2130" fmla="*/ 877882 h 3948462"/>
              <a:gd name="connsiteX22-2131" fmla="*/ 2656644 w 3892469"/>
              <a:gd name="connsiteY22-2132" fmla="*/ 803138 h 3948462"/>
              <a:gd name="connsiteX23-2133" fmla="*/ 2828567 w 3892469"/>
              <a:gd name="connsiteY23-2134" fmla="*/ 2099525 h 3948462"/>
              <a:gd name="connsiteX24-2135" fmla="*/ 3362812 w 3892469"/>
              <a:gd name="connsiteY24-2136" fmla="*/ 2002360 h 3948462"/>
              <a:gd name="connsiteX25-2137" fmla="*/ 3289926 w 3892469"/>
              <a:gd name="connsiteY25-2138" fmla="*/ 1346695 h 3948462"/>
              <a:gd name="connsiteX26-2139" fmla="*/ 3290031 w 3892469"/>
              <a:gd name="connsiteY26-2140" fmla="*/ 1346798 h 3948462"/>
              <a:gd name="connsiteX27-2141" fmla="*/ 1700745 w 3892469"/>
              <a:gd name="connsiteY27-2142" fmla="*/ 575031 h 3948462"/>
              <a:gd name="connsiteX28-2143" fmla="*/ 571995 w 3892469"/>
              <a:gd name="connsiteY28-2144" fmla="*/ 2274165 h 3948462"/>
              <a:gd name="connsiteX29-2145" fmla="*/ 2267548 w 3892469"/>
              <a:gd name="connsiteY29-2146" fmla="*/ 3408286 h 3948462"/>
              <a:gd name="connsiteX30-2147" fmla="*/ 3194376 w 3892469"/>
              <a:gd name="connsiteY30-2148" fmla="*/ 3072653 h 3948462"/>
              <a:gd name="connsiteX31-2149" fmla="*/ 3268026 w 3892469"/>
              <a:gd name="connsiteY31-2150" fmla="*/ 3509545 h 3948462"/>
              <a:gd name="connsiteX32-2151" fmla="*/ 2347298 w 3892469"/>
              <a:gd name="connsiteY32-2152" fmla="*/ 3904041 h 3948462"/>
              <a:gd name="connsiteX33-2153" fmla="*/ 42617 w 3892469"/>
              <a:gd name="connsiteY33-2154" fmla="*/ 2380068 h 3948462"/>
              <a:gd name="connsiteX34-2155" fmla="*/ 1594841 w 3892469"/>
              <a:gd name="connsiteY34-2156" fmla="*/ 45653 h 3948462"/>
              <a:gd name="connsiteX0-2157" fmla="*/ 1853384 w 3890413"/>
              <a:gd name="connsiteY0-2158" fmla="*/ 1371624 h 3948462"/>
              <a:gd name="connsiteX1-2159" fmla="*/ 1768767 w 3890413"/>
              <a:gd name="connsiteY1-2160" fmla="*/ 1390324 h 3948462"/>
              <a:gd name="connsiteX2-2161" fmla="*/ 1517577 w 3890413"/>
              <a:gd name="connsiteY2-2162" fmla="*/ 2042010 h 3948462"/>
              <a:gd name="connsiteX3-2163" fmla="*/ 1928990 w 3890413"/>
              <a:gd name="connsiteY3-2164" fmla="*/ 2639747 h 3948462"/>
              <a:gd name="connsiteX4-2165" fmla="*/ 2318674 w 3890413"/>
              <a:gd name="connsiteY4-2166" fmla="*/ 2006358 h 3948462"/>
              <a:gd name="connsiteX5-2167" fmla="*/ 2293344 w 3890413"/>
              <a:gd name="connsiteY5-2168" fmla="*/ 1834228 h 3948462"/>
              <a:gd name="connsiteX6-2169" fmla="*/ 1853384 w 3890413"/>
              <a:gd name="connsiteY6-2170" fmla="*/ 1371624 h 3948462"/>
              <a:gd name="connsiteX7-2171" fmla="*/ 1594841 w 3890413"/>
              <a:gd name="connsiteY7-2172" fmla="*/ 45653 h 3948462"/>
              <a:gd name="connsiteX8-2173" fmla="*/ 3869632 w 3890413"/>
              <a:gd name="connsiteY8-2174" fmla="*/ 1517323 h 3948462"/>
              <a:gd name="connsiteX9-2175" fmla="*/ 3706266 w 3890413"/>
              <a:gd name="connsiteY9-2176" fmla="*/ 2457195 h 3948462"/>
              <a:gd name="connsiteX10-2177" fmla="*/ 3164582 w 3890413"/>
              <a:gd name="connsiteY10-2178" fmla="*/ 2831059 h 3948462"/>
              <a:gd name="connsiteX11-2179" fmla="*/ 3176822 w 3890413"/>
              <a:gd name="connsiteY11-2180" fmla="*/ 2844986 h 3948462"/>
              <a:gd name="connsiteX12-2181" fmla="*/ 3146203 w 3890413"/>
              <a:gd name="connsiteY12-2182" fmla="*/ 2843756 h 3948462"/>
              <a:gd name="connsiteX13-2183" fmla="*/ 3151211 w 3890413"/>
              <a:gd name="connsiteY13-2184" fmla="*/ 2836155 h 3948462"/>
              <a:gd name="connsiteX14-2185" fmla="*/ 2397082 w 3890413"/>
              <a:gd name="connsiteY14-2186" fmla="*/ 2564681 h 3948462"/>
              <a:gd name="connsiteX15-2187" fmla="*/ 2396219 w 3890413"/>
              <a:gd name="connsiteY15-2188" fmla="*/ 2558207 h 3948462"/>
              <a:gd name="connsiteX16-2189" fmla="*/ 1746058 w 3890413"/>
              <a:gd name="connsiteY16-2190" fmla="*/ 3093574 h 3948462"/>
              <a:gd name="connsiteX17-2191" fmla="*/ 990519 w 3890413"/>
              <a:gd name="connsiteY17-2192" fmla="*/ 2019783 h 3948462"/>
              <a:gd name="connsiteX18-2193" fmla="*/ 1593790 w 3890413"/>
              <a:gd name="connsiteY18-2194" fmla="*/ 967808 h 3948462"/>
              <a:gd name="connsiteX19-2195" fmla="*/ 1746058 w 3890413"/>
              <a:gd name="connsiteY19-2196" fmla="*/ 945992 h 3948462"/>
              <a:gd name="connsiteX20-2197" fmla="*/ 2206475 w 3890413"/>
              <a:gd name="connsiteY20-2198" fmla="*/ 1173924 h 3948462"/>
              <a:gd name="connsiteX21-2199" fmla="*/ 2185910 w 3890413"/>
              <a:gd name="connsiteY21-2200" fmla="*/ 877882 h 3948462"/>
              <a:gd name="connsiteX22-2201" fmla="*/ 2656644 w 3890413"/>
              <a:gd name="connsiteY22-2202" fmla="*/ 803138 h 3948462"/>
              <a:gd name="connsiteX23-2203" fmla="*/ 2828567 w 3890413"/>
              <a:gd name="connsiteY23-2204" fmla="*/ 2099525 h 3948462"/>
              <a:gd name="connsiteX24-2205" fmla="*/ 3362812 w 3890413"/>
              <a:gd name="connsiteY24-2206" fmla="*/ 2002360 h 3948462"/>
              <a:gd name="connsiteX25-2207" fmla="*/ 3289926 w 3890413"/>
              <a:gd name="connsiteY25-2208" fmla="*/ 1346695 h 3948462"/>
              <a:gd name="connsiteX26-2209" fmla="*/ 3290031 w 3890413"/>
              <a:gd name="connsiteY26-2210" fmla="*/ 1346798 h 3948462"/>
              <a:gd name="connsiteX27-2211" fmla="*/ 1700745 w 3890413"/>
              <a:gd name="connsiteY27-2212" fmla="*/ 575031 h 3948462"/>
              <a:gd name="connsiteX28-2213" fmla="*/ 571995 w 3890413"/>
              <a:gd name="connsiteY28-2214" fmla="*/ 2274165 h 3948462"/>
              <a:gd name="connsiteX29-2215" fmla="*/ 2267548 w 3890413"/>
              <a:gd name="connsiteY29-2216" fmla="*/ 3408286 h 3948462"/>
              <a:gd name="connsiteX30-2217" fmla="*/ 3194376 w 3890413"/>
              <a:gd name="connsiteY30-2218" fmla="*/ 3072653 h 3948462"/>
              <a:gd name="connsiteX31-2219" fmla="*/ 3268026 w 3890413"/>
              <a:gd name="connsiteY31-2220" fmla="*/ 3509545 h 3948462"/>
              <a:gd name="connsiteX32-2221" fmla="*/ 2347298 w 3890413"/>
              <a:gd name="connsiteY32-2222" fmla="*/ 3904041 h 3948462"/>
              <a:gd name="connsiteX33-2223" fmla="*/ 42617 w 3890413"/>
              <a:gd name="connsiteY33-2224" fmla="*/ 2380068 h 3948462"/>
              <a:gd name="connsiteX34-2225" fmla="*/ 1594841 w 3890413"/>
              <a:gd name="connsiteY34-2226" fmla="*/ 45653 h 3948462"/>
              <a:gd name="connsiteX0-2227" fmla="*/ 1853384 w 3890413"/>
              <a:gd name="connsiteY0-2228" fmla="*/ 1371624 h 3948462"/>
              <a:gd name="connsiteX1-2229" fmla="*/ 1768767 w 3890413"/>
              <a:gd name="connsiteY1-2230" fmla="*/ 1390324 h 3948462"/>
              <a:gd name="connsiteX2-2231" fmla="*/ 1517577 w 3890413"/>
              <a:gd name="connsiteY2-2232" fmla="*/ 2042010 h 3948462"/>
              <a:gd name="connsiteX3-2233" fmla="*/ 1928990 w 3890413"/>
              <a:gd name="connsiteY3-2234" fmla="*/ 2639747 h 3948462"/>
              <a:gd name="connsiteX4-2235" fmla="*/ 2318674 w 3890413"/>
              <a:gd name="connsiteY4-2236" fmla="*/ 2006358 h 3948462"/>
              <a:gd name="connsiteX5-2237" fmla="*/ 2293344 w 3890413"/>
              <a:gd name="connsiteY5-2238" fmla="*/ 1834228 h 3948462"/>
              <a:gd name="connsiteX6-2239" fmla="*/ 1853384 w 3890413"/>
              <a:gd name="connsiteY6-2240" fmla="*/ 1371624 h 3948462"/>
              <a:gd name="connsiteX7-2241" fmla="*/ 1594841 w 3890413"/>
              <a:gd name="connsiteY7-2242" fmla="*/ 45653 h 3948462"/>
              <a:gd name="connsiteX8-2243" fmla="*/ 3869632 w 3890413"/>
              <a:gd name="connsiteY8-2244" fmla="*/ 1517323 h 3948462"/>
              <a:gd name="connsiteX9-2245" fmla="*/ 3706266 w 3890413"/>
              <a:gd name="connsiteY9-2246" fmla="*/ 2457195 h 3948462"/>
              <a:gd name="connsiteX10-2247" fmla="*/ 3164582 w 3890413"/>
              <a:gd name="connsiteY10-2248" fmla="*/ 2831059 h 3948462"/>
              <a:gd name="connsiteX11-2249" fmla="*/ 3176822 w 3890413"/>
              <a:gd name="connsiteY11-2250" fmla="*/ 2844986 h 3948462"/>
              <a:gd name="connsiteX12-2251" fmla="*/ 3146203 w 3890413"/>
              <a:gd name="connsiteY12-2252" fmla="*/ 2843756 h 3948462"/>
              <a:gd name="connsiteX13-2253" fmla="*/ 3151211 w 3890413"/>
              <a:gd name="connsiteY13-2254" fmla="*/ 2836155 h 3948462"/>
              <a:gd name="connsiteX14-2255" fmla="*/ 2397082 w 3890413"/>
              <a:gd name="connsiteY14-2256" fmla="*/ 2564681 h 3948462"/>
              <a:gd name="connsiteX15-2257" fmla="*/ 2396219 w 3890413"/>
              <a:gd name="connsiteY15-2258" fmla="*/ 2558207 h 3948462"/>
              <a:gd name="connsiteX16-2259" fmla="*/ 1746058 w 3890413"/>
              <a:gd name="connsiteY16-2260" fmla="*/ 3093574 h 3948462"/>
              <a:gd name="connsiteX17-2261" fmla="*/ 990519 w 3890413"/>
              <a:gd name="connsiteY17-2262" fmla="*/ 2019783 h 3948462"/>
              <a:gd name="connsiteX18-2263" fmla="*/ 1593790 w 3890413"/>
              <a:gd name="connsiteY18-2264" fmla="*/ 967808 h 3948462"/>
              <a:gd name="connsiteX19-2265" fmla="*/ 1746058 w 3890413"/>
              <a:gd name="connsiteY19-2266" fmla="*/ 945992 h 3948462"/>
              <a:gd name="connsiteX20-2267" fmla="*/ 2206475 w 3890413"/>
              <a:gd name="connsiteY20-2268" fmla="*/ 1173924 h 3948462"/>
              <a:gd name="connsiteX21-2269" fmla="*/ 2185910 w 3890413"/>
              <a:gd name="connsiteY21-2270" fmla="*/ 877882 h 3948462"/>
              <a:gd name="connsiteX22-2271" fmla="*/ 2656644 w 3890413"/>
              <a:gd name="connsiteY22-2272" fmla="*/ 803138 h 3948462"/>
              <a:gd name="connsiteX23-2273" fmla="*/ 2828567 w 3890413"/>
              <a:gd name="connsiteY23-2274" fmla="*/ 2099525 h 3948462"/>
              <a:gd name="connsiteX24-2275" fmla="*/ 3362812 w 3890413"/>
              <a:gd name="connsiteY24-2276" fmla="*/ 2002360 h 3948462"/>
              <a:gd name="connsiteX25-2277" fmla="*/ 3289926 w 3890413"/>
              <a:gd name="connsiteY25-2278" fmla="*/ 1346695 h 3948462"/>
              <a:gd name="connsiteX26-2279" fmla="*/ 3290031 w 3890413"/>
              <a:gd name="connsiteY26-2280" fmla="*/ 1346798 h 3948462"/>
              <a:gd name="connsiteX27-2281" fmla="*/ 1700745 w 3890413"/>
              <a:gd name="connsiteY27-2282" fmla="*/ 575031 h 3948462"/>
              <a:gd name="connsiteX28-2283" fmla="*/ 571995 w 3890413"/>
              <a:gd name="connsiteY28-2284" fmla="*/ 2274165 h 3948462"/>
              <a:gd name="connsiteX29-2285" fmla="*/ 2267548 w 3890413"/>
              <a:gd name="connsiteY29-2286" fmla="*/ 3408286 h 3948462"/>
              <a:gd name="connsiteX30-2287" fmla="*/ 3194376 w 3890413"/>
              <a:gd name="connsiteY30-2288" fmla="*/ 3072653 h 3948462"/>
              <a:gd name="connsiteX31-2289" fmla="*/ 3268026 w 3890413"/>
              <a:gd name="connsiteY31-2290" fmla="*/ 3509545 h 3948462"/>
              <a:gd name="connsiteX32-2291" fmla="*/ 2347298 w 3890413"/>
              <a:gd name="connsiteY32-2292" fmla="*/ 3904041 h 3948462"/>
              <a:gd name="connsiteX33-2293" fmla="*/ 42617 w 3890413"/>
              <a:gd name="connsiteY33-2294" fmla="*/ 2380068 h 3948462"/>
              <a:gd name="connsiteX34-2295" fmla="*/ 1594841 w 3890413"/>
              <a:gd name="connsiteY34-2296" fmla="*/ 45653 h 3948462"/>
              <a:gd name="connsiteX0-2297" fmla="*/ 1853384 w 3890413"/>
              <a:gd name="connsiteY0-2298" fmla="*/ 1371624 h 3948462"/>
              <a:gd name="connsiteX1-2299" fmla="*/ 1768767 w 3890413"/>
              <a:gd name="connsiteY1-2300" fmla="*/ 1390324 h 3948462"/>
              <a:gd name="connsiteX2-2301" fmla="*/ 1517577 w 3890413"/>
              <a:gd name="connsiteY2-2302" fmla="*/ 2042010 h 3948462"/>
              <a:gd name="connsiteX3-2303" fmla="*/ 1928990 w 3890413"/>
              <a:gd name="connsiteY3-2304" fmla="*/ 2639747 h 3948462"/>
              <a:gd name="connsiteX4-2305" fmla="*/ 2318674 w 3890413"/>
              <a:gd name="connsiteY4-2306" fmla="*/ 2006358 h 3948462"/>
              <a:gd name="connsiteX5-2307" fmla="*/ 2293344 w 3890413"/>
              <a:gd name="connsiteY5-2308" fmla="*/ 1834228 h 3948462"/>
              <a:gd name="connsiteX6-2309" fmla="*/ 1853384 w 3890413"/>
              <a:gd name="connsiteY6-2310" fmla="*/ 1371624 h 3948462"/>
              <a:gd name="connsiteX7-2311" fmla="*/ 1594841 w 3890413"/>
              <a:gd name="connsiteY7-2312" fmla="*/ 45653 h 3948462"/>
              <a:gd name="connsiteX8-2313" fmla="*/ 3869632 w 3890413"/>
              <a:gd name="connsiteY8-2314" fmla="*/ 1517323 h 3948462"/>
              <a:gd name="connsiteX9-2315" fmla="*/ 3706266 w 3890413"/>
              <a:gd name="connsiteY9-2316" fmla="*/ 2457195 h 3948462"/>
              <a:gd name="connsiteX10-2317" fmla="*/ 3164582 w 3890413"/>
              <a:gd name="connsiteY10-2318" fmla="*/ 2831059 h 3948462"/>
              <a:gd name="connsiteX11-2319" fmla="*/ 3176822 w 3890413"/>
              <a:gd name="connsiteY11-2320" fmla="*/ 2844986 h 3948462"/>
              <a:gd name="connsiteX12-2321" fmla="*/ 3146203 w 3890413"/>
              <a:gd name="connsiteY12-2322" fmla="*/ 2843756 h 3948462"/>
              <a:gd name="connsiteX13-2323" fmla="*/ 2397082 w 3890413"/>
              <a:gd name="connsiteY13-2324" fmla="*/ 2564681 h 3948462"/>
              <a:gd name="connsiteX14-2325" fmla="*/ 2396219 w 3890413"/>
              <a:gd name="connsiteY14-2326" fmla="*/ 2558207 h 3948462"/>
              <a:gd name="connsiteX15-2327" fmla="*/ 1746058 w 3890413"/>
              <a:gd name="connsiteY15-2328" fmla="*/ 3093574 h 3948462"/>
              <a:gd name="connsiteX16-2329" fmla="*/ 990519 w 3890413"/>
              <a:gd name="connsiteY16-2330" fmla="*/ 2019783 h 3948462"/>
              <a:gd name="connsiteX17-2331" fmla="*/ 1593790 w 3890413"/>
              <a:gd name="connsiteY17-2332" fmla="*/ 967808 h 3948462"/>
              <a:gd name="connsiteX18-2333" fmla="*/ 1746058 w 3890413"/>
              <a:gd name="connsiteY18-2334" fmla="*/ 945992 h 3948462"/>
              <a:gd name="connsiteX19-2335" fmla="*/ 2206475 w 3890413"/>
              <a:gd name="connsiteY19-2336" fmla="*/ 1173924 h 3948462"/>
              <a:gd name="connsiteX20-2337" fmla="*/ 2185910 w 3890413"/>
              <a:gd name="connsiteY20-2338" fmla="*/ 877882 h 3948462"/>
              <a:gd name="connsiteX21-2339" fmla="*/ 2656644 w 3890413"/>
              <a:gd name="connsiteY21-2340" fmla="*/ 803138 h 3948462"/>
              <a:gd name="connsiteX22-2341" fmla="*/ 2828567 w 3890413"/>
              <a:gd name="connsiteY22-2342" fmla="*/ 2099525 h 3948462"/>
              <a:gd name="connsiteX23-2343" fmla="*/ 3362812 w 3890413"/>
              <a:gd name="connsiteY23-2344" fmla="*/ 2002360 h 3948462"/>
              <a:gd name="connsiteX24-2345" fmla="*/ 3289926 w 3890413"/>
              <a:gd name="connsiteY24-2346" fmla="*/ 1346695 h 3948462"/>
              <a:gd name="connsiteX25-2347" fmla="*/ 3290031 w 3890413"/>
              <a:gd name="connsiteY25-2348" fmla="*/ 1346798 h 3948462"/>
              <a:gd name="connsiteX26-2349" fmla="*/ 1700745 w 3890413"/>
              <a:gd name="connsiteY26-2350" fmla="*/ 575031 h 3948462"/>
              <a:gd name="connsiteX27-2351" fmla="*/ 571995 w 3890413"/>
              <a:gd name="connsiteY27-2352" fmla="*/ 2274165 h 3948462"/>
              <a:gd name="connsiteX28-2353" fmla="*/ 2267548 w 3890413"/>
              <a:gd name="connsiteY28-2354" fmla="*/ 3408286 h 3948462"/>
              <a:gd name="connsiteX29-2355" fmla="*/ 3194376 w 3890413"/>
              <a:gd name="connsiteY29-2356" fmla="*/ 3072653 h 3948462"/>
              <a:gd name="connsiteX30-2357" fmla="*/ 3268026 w 3890413"/>
              <a:gd name="connsiteY30-2358" fmla="*/ 3509545 h 3948462"/>
              <a:gd name="connsiteX31-2359" fmla="*/ 2347298 w 3890413"/>
              <a:gd name="connsiteY31-2360" fmla="*/ 3904041 h 3948462"/>
              <a:gd name="connsiteX32-2361" fmla="*/ 42617 w 3890413"/>
              <a:gd name="connsiteY32-2362" fmla="*/ 2380068 h 3948462"/>
              <a:gd name="connsiteX33-2363" fmla="*/ 1594841 w 3890413"/>
              <a:gd name="connsiteY33-2364" fmla="*/ 45653 h 3948462"/>
              <a:gd name="connsiteX0-2365" fmla="*/ 1853384 w 3890413"/>
              <a:gd name="connsiteY0-2366" fmla="*/ 1371624 h 3948462"/>
              <a:gd name="connsiteX1-2367" fmla="*/ 1768767 w 3890413"/>
              <a:gd name="connsiteY1-2368" fmla="*/ 1390324 h 3948462"/>
              <a:gd name="connsiteX2-2369" fmla="*/ 1517577 w 3890413"/>
              <a:gd name="connsiteY2-2370" fmla="*/ 2042010 h 3948462"/>
              <a:gd name="connsiteX3-2371" fmla="*/ 1928990 w 3890413"/>
              <a:gd name="connsiteY3-2372" fmla="*/ 2639747 h 3948462"/>
              <a:gd name="connsiteX4-2373" fmla="*/ 2318674 w 3890413"/>
              <a:gd name="connsiteY4-2374" fmla="*/ 2006358 h 3948462"/>
              <a:gd name="connsiteX5-2375" fmla="*/ 2293344 w 3890413"/>
              <a:gd name="connsiteY5-2376" fmla="*/ 1834228 h 3948462"/>
              <a:gd name="connsiteX6-2377" fmla="*/ 1853384 w 3890413"/>
              <a:gd name="connsiteY6-2378" fmla="*/ 1371624 h 3948462"/>
              <a:gd name="connsiteX7-2379" fmla="*/ 1594841 w 3890413"/>
              <a:gd name="connsiteY7-2380" fmla="*/ 45653 h 3948462"/>
              <a:gd name="connsiteX8-2381" fmla="*/ 3869632 w 3890413"/>
              <a:gd name="connsiteY8-2382" fmla="*/ 1517323 h 3948462"/>
              <a:gd name="connsiteX9-2383" fmla="*/ 3706266 w 3890413"/>
              <a:gd name="connsiteY9-2384" fmla="*/ 2457195 h 3948462"/>
              <a:gd name="connsiteX10-2385" fmla="*/ 3164582 w 3890413"/>
              <a:gd name="connsiteY10-2386" fmla="*/ 2831059 h 3948462"/>
              <a:gd name="connsiteX11-2387" fmla="*/ 3176822 w 3890413"/>
              <a:gd name="connsiteY11-2388" fmla="*/ 2844986 h 3948462"/>
              <a:gd name="connsiteX12-2389" fmla="*/ 2397082 w 3890413"/>
              <a:gd name="connsiteY12-2390" fmla="*/ 2564681 h 3948462"/>
              <a:gd name="connsiteX13-2391" fmla="*/ 2396219 w 3890413"/>
              <a:gd name="connsiteY13-2392" fmla="*/ 2558207 h 3948462"/>
              <a:gd name="connsiteX14-2393" fmla="*/ 1746058 w 3890413"/>
              <a:gd name="connsiteY14-2394" fmla="*/ 3093574 h 3948462"/>
              <a:gd name="connsiteX15-2395" fmla="*/ 990519 w 3890413"/>
              <a:gd name="connsiteY15-2396" fmla="*/ 2019783 h 3948462"/>
              <a:gd name="connsiteX16-2397" fmla="*/ 1593790 w 3890413"/>
              <a:gd name="connsiteY16-2398" fmla="*/ 967808 h 3948462"/>
              <a:gd name="connsiteX17-2399" fmla="*/ 1746058 w 3890413"/>
              <a:gd name="connsiteY17-2400" fmla="*/ 945992 h 3948462"/>
              <a:gd name="connsiteX18-2401" fmla="*/ 2206475 w 3890413"/>
              <a:gd name="connsiteY18-2402" fmla="*/ 1173924 h 3948462"/>
              <a:gd name="connsiteX19-2403" fmla="*/ 2185910 w 3890413"/>
              <a:gd name="connsiteY19-2404" fmla="*/ 877882 h 3948462"/>
              <a:gd name="connsiteX20-2405" fmla="*/ 2656644 w 3890413"/>
              <a:gd name="connsiteY20-2406" fmla="*/ 803138 h 3948462"/>
              <a:gd name="connsiteX21-2407" fmla="*/ 2828567 w 3890413"/>
              <a:gd name="connsiteY21-2408" fmla="*/ 2099525 h 3948462"/>
              <a:gd name="connsiteX22-2409" fmla="*/ 3362812 w 3890413"/>
              <a:gd name="connsiteY22-2410" fmla="*/ 2002360 h 3948462"/>
              <a:gd name="connsiteX23-2411" fmla="*/ 3289926 w 3890413"/>
              <a:gd name="connsiteY23-2412" fmla="*/ 1346695 h 3948462"/>
              <a:gd name="connsiteX24-2413" fmla="*/ 3290031 w 3890413"/>
              <a:gd name="connsiteY24-2414" fmla="*/ 1346798 h 3948462"/>
              <a:gd name="connsiteX25-2415" fmla="*/ 1700745 w 3890413"/>
              <a:gd name="connsiteY25-2416" fmla="*/ 575031 h 3948462"/>
              <a:gd name="connsiteX26-2417" fmla="*/ 571995 w 3890413"/>
              <a:gd name="connsiteY26-2418" fmla="*/ 2274165 h 3948462"/>
              <a:gd name="connsiteX27-2419" fmla="*/ 2267548 w 3890413"/>
              <a:gd name="connsiteY27-2420" fmla="*/ 3408286 h 3948462"/>
              <a:gd name="connsiteX28-2421" fmla="*/ 3194376 w 3890413"/>
              <a:gd name="connsiteY28-2422" fmla="*/ 3072653 h 3948462"/>
              <a:gd name="connsiteX29-2423" fmla="*/ 3268026 w 3890413"/>
              <a:gd name="connsiteY29-2424" fmla="*/ 3509545 h 3948462"/>
              <a:gd name="connsiteX30-2425" fmla="*/ 2347298 w 3890413"/>
              <a:gd name="connsiteY30-2426" fmla="*/ 3904041 h 3948462"/>
              <a:gd name="connsiteX31-2427" fmla="*/ 42617 w 3890413"/>
              <a:gd name="connsiteY31-2428" fmla="*/ 2380068 h 3948462"/>
              <a:gd name="connsiteX32-2429" fmla="*/ 1594841 w 3890413"/>
              <a:gd name="connsiteY32-2430" fmla="*/ 45653 h 3948462"/>
              <a:gd name="connsiteX0-2431" fmla="*/ 1853384 w 3890413"/>
              <a:gd name="connsiteY0-2432" fmla="*/ 1371624 h 3948462"/>
              <a:gd name="connsiteX1-2433" fmla="*/ 1768767 w 3890413"/>
              <a:gd name="connsiteY1-2434" fmla="*/ 1390324 h 3948462"/>
              <a:gd name="connsiteX2-2435" fmla="*/ 1517577 w 3890413"/>
              <a:gd name="connsiteY2-2436" fmla="*/ 2042010 h 3948462"/>
              <a:gd name="connsiteX3-2437" fmla="*/ 1928990 w 3890413"/>
              <a:gd name="connsiteY3-2438" fmla="*/ 2639747 h 3948462"/>
              <a:gd name="connsiteX4-2439" fmla="*/ 2318674 w 3890413"/>
              <a:gd name="connsiteY4-2440" fmla="*/ 2006358 h 3948462"/>
              <a:gd name="connsiteX5-2441" fmla="*/ 2293344 w 3890413"/>
              <a:gd name="connsiteY5-2442" fmla="*/ 1834228 h 3948462"/>
              <a:gd name="connsiteX6-2443" fmla="*/ 1853384 w 3890413"/>
              <a:gd name="connsiteY6-2444" fmla="*/ 1371624 h 3948462"/>
              <a:gd name="connsiteX7-2445" fmla="*/ 1594841 w 3890413"/>
              <a:gd name="connsiteY7-2446" fmla="*/ 45653 h 3948462"/>
              <a:gd name="connsiteX8-2447" fmla="*/ 3869632 w 3890413"/>
              <a:gd name="connsiteY8-2448" fmla="*/ 1517323 h 3948462"/>
              <a:gd name="connsiteX9-2449" fmla="*/ 3706266 w 3890413"/>
              <a:gd name="connsiteY9-2450" fmla="*/ 2457195 h 3948462"/>
              <a:gd name="connsiteX10-2451" fmla="*/ 3164582 w 3890413"/>
              <a:gd name="connsiteY10-2452" fmla="*/ 2831059 h 3948462"/>
              <a:gd name="connsiteX11-2453" fmla="*/ 2397082 w 3890413"/>
              <a:gd name="connsiteY11-2454" fmla="*/ 2564681 h 3948462"/>
              <a:gd name="connsiteX12-2455" fmla="*/ 2396219 w 3890413"/>
              <a:gd name="connsiteY12-2456" fmla="*/ 2558207 h 3948462"/>
              <a:gd name="connsiteX13-2457" fmla="*/ 1746058 w 3890413"/>
              <a:gd name="connsiteY13-2458" fmla="*/ 3093574 h 3948462"/>
              <a:gd name="connsiteX14-2459" fmla="*/ 990519 w 3890413"/>
              <a:gd name="connsiteY14-2460" fmla="*/ 2019783 h 3948462"/>
              <a:gd name="connsiteX15-2461" fmla="*/ 1593790 w 3890413"/>
              <a:gd name="connsiteY15-2462" fmla="*/ 967808 h 3948462"/>
              <a:gd name="connsiteX16-2463" fmla="*/ 1746058 w 3890413"/>
              <a:gd name="connsiteY16-2464" fmla="*/ 945992 h 3948462"/>
              <a:gd name="connsiteX17-2465" fmla="*/ 2206475 w 3890413"/>
              <a:gd name="connsiteY17-2466" fmla="*/ 1173924 h 3948462"/>
              <a:gd name="connsiteX18-2467" fmla="*/ 2185910 w 3890413"/>
              <a:gd name="connsiteY18-2468" fmla="*/ 877882 h 3948462"/>
              <a:gd name="connsiteX19-2469" fmla="*/ 2656644 w 3890413"/>
              <a:gd name="connsiteY19-2470" fmla="*/ 803138 h 3948462"/>
              <a:gd name="connsiteX20-2471" fmla="*/ 2828567 w 3890413"/>
              <a:gd name="connsiteY20-2472" fmla="*/ 2099525 h 3948462"/>
              <a:gd name="connsiteX21-2473" fmla="*/ 3362812 w 3890413"/>
              <a:gd name="connsiteY21-2474" fmla="*/ 2002360 h 3948462"/>
              <a:gd name="connsiteX22-2475" fmla="*/ 3289926 w 3890413"/>
              <a:gd name="connsiteY22-2476" fmla="*/ 1346695 h 3948462"/>
              <a:gd name="connsiteX23-2477" fmla="*/ 3290031 w 3890413"/>
              <a:gd name="connsiteY23-2478" fmla="*/ 1346798 h 3948462"/>
              <a:gd name="connsiteX24-2479" fmla="*/ 1700745 w 3890413"/>
              <a:gd name="connsiteY24-2480" fmla="*/ 575031 h 3948462"/>
              <a:gd name="connsiteX25-2481" fmla="*/ 571995 w 3890413"/>
              <a:gd name="connsiteY25-2482" fmla="*/ 2274165 h 3948462"/>
              <a:gd name="connsiteX26-2483" fmla="*/ 2267548 w 3890413"/>
              <a:gd name="connsiteY26-2484" fmla="*/ 3408286 h 3948462"/>
              <a:gd name="connsiteX27-2485" fmla="*/ 3194376 w 3890413"/>
              <a:gd name="connsiteY27-2486" fmla="*/ 3072653 h 3948462"/>
              <a:gd name="connsiteX28-2487" fmla="*/ 3268026 w 3890413"/>
              <a:gd name="connsiteY28-2488" fmla="*/ 3509545 h 3948462"/>
              <a:gd name="connsiteX29-2489" fmla="*/ 2347298 w 3890413"/>
              <a:gd name="connsiteY29-2490" fmla="*/ 3904041 h 3948462"/>
              <a:gd name="connsiteX30-2491" fmla="*/ 42617 w 3890413"/>
              <a:gd name="connsiteY30-2492" fmla="*/ 2380068 h 3948462"/>
              <a:gd name="connsiteX31-2493" fmla="*/ 1594841 w 3890413"/>
              <a:gd name="connsiteY31-2494" fmla="*/ 45653 h 3948462"/>
              <a:gd name="connsiteX0-2495" fmla="*/ 1853384 w 3890413"/>
              <a:gd name="connsiteY0-2496" fmla="*/ 1371624 h 3948462"/>
              <a:gd name="connsiteX1-2497" fmla="*/ 1768767 w 3890413"/>
              <a:gd name="connsiteY1-2498" fmla="*/ 1390324 h 3948462"/>
              <a:gd name="connsiteX2-2499" fmla="*/ 1517577 w 3890413"/>
              <a:gd name="connsiteY2-2500" fmla="*/ 2042010 h 3948462"/>
              <a:gd name="connsiteX3-2501" fmla="*/ 1928990 w 3890413"/>
              <a:gd name="connsiteY3-2502" fmla="*/ 2639747 h 3948462"/>
              <a:gd name="connsiteX4-2503" fmla="*/ 2318674 w 3890413"/>
              <a:gd name="connsiteY4-2504" fmla="*/ 2006358 h 3948462"/>
              <a:gd name="connsiteX5-2505" fmla="*/ 2293344 w 3890413"/>
              <a:gd name="connsiteY5-2506" fmla="*/ 1834228 h 3948462"/>
              <a:gd name="connsiteX6-2507" fmla="*/ 1853384 w 3890413"/>
              <a:gd name="connsiteY6-2508" fmla="*/ 1371624 h 3948462"/>
              <a:gd name="connsiteX7-2509" fmla="*/ 1594841 w 3890413"/>
              <a:gd name="connsiteY7-2510" fmla="*/ 45653 h 3948462"/>
              <a:gd name="connsiteX8-2511" fmla="*/ 3869632 w 3890413"/>
              <a:gd name="connsiteY8-2512" fmla="*/ 1517323 h 3948462"/>
              <a:gd name="connsiteX9-2513" fmla="*/ 3706266 w 3890413"/>
              <a:gd name="connsiteY9-2514" fmla="*/ 2457195 h 3948462"/>
              <a:gd name="connsiteX10-2515" fmla="*/ 2397082 w 3890413"/>
              <a:gd name="connsiteY10-2516" fmla="*/ 2564681 h 3948462"/>
              <a:gd name="connsiteX11-2517" fmla="*/ 2396219 w 3890413"/>
              <a:gd name="connsiteY11-2518" fmla="*/ 2558207 h 3948462"/>
              <a:gd name="connsiteX12-2519" fmla="*/ 1746058 w 3890413"/>
              <a:gd name="connsiteY12-2520" fmla="*/ 3093574 h 3948462"/>
              <a:gd name="connsiteX13-2521" fmla="*/ 990519 w 3890413"/>
              <a:gd name="connsiteY13-2522" fmla="*/ 2019783 h 3948462"/>
              <a:gd name="connsiteX14-2523" fmla="*/ 1593790 w 3890413"/>
              <a:gd name="connsiteY14-2524" fmla="*/ 967808 h 3948462"/>
              <a:gd name="connsiteX15-2525" fmla="*/ 1746058 w 3890413"/>
              <a:gd name="connsiteY15-2526" fmla="*/ 945992 h 3948462"/>
              <a:gd name="connsiteX16-2527" fmla="*/ 2206475 w 3890413"/>
              <a:gd name="connsiteY16-2528" fmla="*/ 1173924 h 3948462"/>
              <a:gd name="connsiteX17-2529" fmla="*/ 2185910 w 3890413"/>
              <a:gd name="connsiteY17-2530" fmla="*/ 877882 h 3948462"/>
              <a:gd name="connsiteX18-2531" fmla="*/ 2656644 w 3890413"/>
              <a:gd name="connsiteY18-2532" fmla="*/ 803138 h 3948462"/>
              <a:gd name="connsiteX19-2533" fmla="*/ 2828567 w 3890413"/>
              <a:gd name="connsiteY19-2534" fmla="*/ 2099525 h 3948462"/>
              <a:gd name="connsiteX20-2535" fmla="*/ 3362812 w 3890413"/>
              <a:gd name="connsiteY20-2536" fmla="*/ 2002360 h 3948462"/>
              <a:gd name="connsiteX21-2537" fmla="*/ 3289926 w 3890413"/>
              <a:gd name="connsiteY21-2538" fmla="*/ 1346695 h 3948462"/>
              <a:gd name="connsiteX22-2539" fmla="*/ 3290031 w 3890413"/>
              <a:gd name="connsiteY22-2540" fmla="*/ 1346798 h 3948462"/>
              <a:gd name="connsiteX23-2541" fmla="*/ 1700745 w 3890413"/>
              <a:gd name="connsiteY23-2542" fmla="*/ 575031 h 3948462"/>
              <a:gd name="connsiteX24-2543" fmla="*/ 571995 w 3890413"/>
              <a:gd name="connsiteY24-2544" fmla="*/ 2274165 h 3948462"/>
              <a:gd name="connsiteX25-2545" fmla="*/ 2267548 w 3890413"/>
              <a:gd name="connsiteY25-2546" fmla="*/ 3408286 h 3948462"/>
              <a:gd name="connsiteX26-2547" fmla="*/ 3194376 w 3890413"/>
              <a:gd name="connsiteY26-2548" fmla="*/ 3072653 h 3948462"/>
              <a:gd name="connsiteX27-2549" fmla="*/ 3268026 w 3890413"/>
              <a:gd name="connsiteY27-2550" fmla="*/ 3509545 h 3948462"/>
              <a:gd name="connsiteX28-2551" fmla="*/ 2347298 w 3890413"/>
              <a:gd name="connsiteY28-2552" fmla="*/ 3904041 h 3948462"/>
              <a:gd name="connsiteX29-2553" fmla="*/ 42617 w 3890413"/>
              <a:gd name="connsiteY29-2554" fmla="*/ 2380068 h 3948462"/>
              <a:gd name="connsiteX30-2555" fmla="*/ 1594841 w 3890413"/>
              <a:gd name="connsiteY30-2556" fmla="*/ 45653 h 3948462"/>
              <a:gd name="connsiteX0-2557" fmla="*/ 1853384 w 3890413"/>
              <a:gd name="connsiteY0-2558" fmla="*/ 1371624 h 3948462"/>
              <a:gd name="connsiteX1-2559" fmla="*/ 1768767 w 3890413"/>
              <a:gd name="connsiteY1-2560" fmla="*/ 1390324 h 3948462"/>
              <a:gd name="connsiteX2-2561" fmla="*/ 1517577 w 3890413"/>
              <a:gd name="connsiteY2-2562" fmla="*/ 2042010 h 3948462"/>
              <a:gd name="connsiteX3-2563" fmla="*/ 1928990 w 3890413"/>
              <a:gd name="connsiteY3-2564" fmla="*/ 2639747 h 3948462"/>
              <a:gd name="connsiteX4-2565" fmla="*/ 2318674 w 3890413"/>
              <a:gd name="connsiteY4-2566" fmla="*/ 2006358 h 3948462"/>
              <a:gd name="connsiteX5-2567" fmla="*/ 2293344 w 3890413"/>
              <a:gd name="connsiteY5-2568" fmla="*/ 1834228 h 3948462"/>
              <a:gd name="connsiteX6-2569" fmla="*/ 1853384 w 3890413"/>
              <a:gd name="connsiteY6-2570" fmla="*/ 1371624 h 3948462"/>
              <a:gd name="connsiteX7-2571" fmla="*/ 1594841 w 3890413"/>
              <a:gd name="connsiteY7-2572" fmla="*/ 45653 h 3948462"/>
              <a:gd name="connsiteX8-2573" fmla="*/ 3869632 w 3890413"/>
              <a:gd name="connsiteY8-2574" fmla="*/ 1517323 h 3948462"/>
              <a:gd name="connsiteX9-2575" fmla="*/ 3706266 w 3890413"/>
              <a:gd name="connsiteY9-2576" fmla="*/ 2457195 h 3948462"/>
              <a:gd name="connsiteX10-2577" fmla="*/ 2397082 w 3890413"/>
              <a:gd name="connsiteY10-2578" fmla="*/ 2564681 h 3948462"/>
              <a:gd name="connsiteX11-2579" fmla="*/ 2396219 w 3890413"/>
              <a:gd name="connsiteY11-2580" fmla="*/ 2558207 h 3948462"/>
              <a:gd name="connsiteX12-2581" fmla="*/ 1746058 w 3890413"/>
              <a:gd name="connsiteY12-2582" fmla="*/ 3093574 h 3948462"/>
              <a:gd name="connsiteX13-2583" fmla="*/ 990519 w 3890413"/>
              <a:gd name="connsiteY13-2584" fmla="*/ 2019783 h 3948462"/>
              <a:gd name="connsiteX14-2585" fmla="*/ 1593790 w 3890413"/>
              <a:gd name="connsiteY14-2586" fmla="*/ 967808 h 3948462"/>
              <a:gd name="connsiteX15-2587" fmla="*/ 1746058 w 3890413"/>
              <a:gd name="connsiteY15-2588" fmla="*/ 945992 h 3948462"/>
              <a:gd name="connsiteX16-2589" fmla="*/ 2206475 w 3890413"/>
              <a:gd name="connsiteY16-2590" fmla="*/ 1173924 h 3948462"/>
              <a:gd name="connsiteX17-2591" fmla="*/ 2185910 w 3890413"/>
              <a:gd name="connsiteY17-2592" fmla="*/ 877882 h 3948462"/>
              <a:gd name="connsiteX18-2593" fmla="*/ 2656644 w 3890413"/>
              <a:gd name="connsiteY18-2594" fmla="*/ 803138 h 3948462"/>
              <a:gd name="connsiteX19-2595" fmla="*/ 2828567 w 3890413"/>
              <a:gd name="connsiteY19-2596" fmla="*/ 2099525 h 3948462"/>
              <a:gd name="connsiteX20-2597" fmla="*/ 3362812 w 3890413"/>
              <a:gd name="connsiteY20-2598" fmla="*/ 2002360 h 3948462"/>
              <a:gd name="connsiteX21-2599" fmla="*/ 3289926 w 3890413"/>
              <a:gd name="connsiteY21-2600" fmla="*/ 1346695 h 3948462"/>
              <a:gd name="connsiteX22-2601" fmla="*/ 3290031 w 3890413"/>
              <a:gd name="connsiteY22-2602" fmla="*/ 1346798 h 3948462"/>
              <a:gd name="connsiteX23-2603" fmla="*/ 1700745 w 3890413"/>
              <a:gd name="connsiteY23-2604" fmla="*/ 575031 h 3948462"/>
              <a:gd name="connsiteX24-2605" fmla="*/ 571995 w 3890413"/>
              <a:gd name="connsiteY24-2606" fmla="*/ 2274165 h 3948462"/>
              <a:gd name="connsiteX25-2607" fmla="*/ 2267548 w 3890413"/>
              <a:gd name="connsiteY25-2608" fmla="*/ 3408286 h 3948462"/>
              <a:gd name="connsiteX26-2609" fmla="*/ 3194376 w 3890413"/>
              <a:gd name="connsiteY26-2610" fmla="*/ 3072653 h 3948462"/>
              <a:gd name="connsiteX27-2611" fmla="*/ 3268026 w 3890413"/>
              <a:gd name="connsiteY27-2612" fmla="*/ 3509545 h 3948462"/>
              <a:gd name="connsiteX28-2613" fmla="*/ 2347298 w 3890413"/>
              <a:gd name="connsiteY28-2614" fmla="*/ 3904041 h 3948462"/>
              <a:gd name="connsiteX29-2615" fmla="*/ 42617 w 3890413"/>
              <a:gd name="connsiteY29-2616" fmla="*/ 2380068 h 3948462"/>
              <a:gd name="connsiteX30-2617" fmla="*/ 1594841 w 3890413"/>
              <a:gd name="connsiteY30-2618" fmla="*/ 45653 h 3948462"/>
              <a:gd name="connsiteX0-2619" fmla="*/ 1853384 w 3890413"/>
              <a:gd name="connsiteY0-2620" fmla="*/ 1371624 h 3948462"/>
              <a:gd name="connsiteX1-2621" fmla="*/ 1768767 w 3890413"/>
              <a:gd name="connsiteY1-2622" fmla="*/ 1390324 h 3948462"/>
              <a:gd name="connsiteX2-2623" fmla="*/ 1517577 w 3890413"/>
              <a:gd name="connsiteY2-2624" fmla="*/ 2042010 h 3948462"/>
              <a:gd name="connsiteX3-2625" fmla="*/ 1928990 w 3890413"/>
              <a:gd name="connsiteY3-2626" fmla="*/ 2639747 h 3948462"/>
              <a:gd name="connsiteX4-2627" fmla="*/ 2318674 w 3890413"/>
              <a:gd name="connsiteY4-2628" fmla="*/ 2006358 h 3948462"/>
              <a:gd name="connsiteX5-2629" fmla="*/ 2293344 w 3890413"/>
              <a:gd name="connsiteY5-2630" fmla="*/ 1834228 h 3948462"/>
              <a:gd name="connsiteX6-2631" fmla="*/ 1853384 w 3890413"/>
              <a:gd name="connsiteY6-2632" fmla="*/ 1371624 h 3948462"/>
              <a:gd name="connsiteX7-2633" fmla="*/ 1594841 w 3890413"/>
              <a:gd name="connsiteY7-2634" fmla="*/ 45653 h 3948462"/>
              <a:gd name="connsiteX8-2635" fmla="*/ 3869632 w 3890413"/>
              <a:gd name="connsiteY8-2636" fmla="*/ 1517323 h 3948462"/>
              <a:gd name="connsiteX9-2637" fmla="*/ 3706266 w 3890413"/>
              <a:gd name="connsiteY9-2638" fmla="*/ 2457195 h 3948462"/>
              <a:gd name="connsiteX10-2639" fmla="*/ 2397082 w 3890413"/>
              <a:gd name="connsiteY10-2640" fmla="*/ 2564681 h 3948462"/>
              <a:gd name="connsiteX11-2641" fmla="*/ 1746058 w 3890413"/>
              <a:gd name="connsiteY11-2642" fmla="*/ 3093574 h 3948462"/>
              <a:gd name="connsiteX12-2643" fmla="*/ 990519 w 3890413"/>
              <a:gd name="connsiteY12-2644" fmla="*/ 2019783 h 3948462"/>
              <a:gd name="connsiteX13-2645" fmla="*/ 1593790 w 3890413"/>
              <a:gd name="connsiteY13-2646" fmla="*/ 967808 h 3948462"/>
              <a:gd name="connsiteX14-2647" fmla="*/ 1746058 w 3890413"/>
              <a:gd name="connsiteY14-2648" fmla="*/ 945992 h 3948462"/>
              <a:gd name="connsiteX15-2649" fmla="*/ 2206475 w 3890413"/>
              <a:gd name="connsiteY15-2650" fmla="*/ 1173924 h 3948462"/>
              <a:gd name="connsiteX16-2651" fmla="*/ 2185910 w 3890413"/>
              <a:gd name="connsiteY16-2652" fmla="*/ 877882 h 3948462"/>
              <a:gd name="connsiteX17-2653" fmla="*/ 2656644 w 3890413"/>
              <a:gd name="connsiteY17-2654" fmla="*/ 803138 h 3948462"/>
              <a:gd name="connsiteX18-2655" fmla="*/ 2828567 w 3890413"/>
              <a:gd name="connsiteY18-2656" fmla="*/ 2099525 h 3948462"/>
              <a:gd name="connsiteX19-2657" fmla="*/ 3362812 w 3890413"/>
              <a:gd name="connsiteY19-2658" fmla="*/ 2002360 h 3948462"/>
              <a:gd name="connsiteX20-2659" fmla="*/ 3289926 w 3890413"/>
              <a:gd name="connsiteY20-2660" fmla="*/ 1346695 h 3948462"/>
              <a:gd name="connsiteX21-2661" fmla="*/ 3290031 w 3890413"/>
              <a:gd name="connsiteY21-2662" fmla="*/ 1346798 h 3948462"/>
              <a:gd name="connsiteX22-2663" fmla="*/ 1700745 w 3890413"/>
              <a:gd name="connsiteY22-2664" fmla="*/ 575031 h 3948462"/>
              <a:gd name="connsiteX23-2665" fmla="*/ 571995 w 3890413"/>
              <a:gd name="connsiteY23-2666" fmla="*/ 2274165 h 3948462"/>
              <a:gd name="connsiteX24-2667" fmla="*/ 2267548 w 3890413"/>
              <a:gd name="connsiteY24-2668" fmla="*/ 3408286 h 3948462"/>
              <a:gd name="connsiteX25-2669" fmla="*/ 3194376 w 3890413"/>
              <a:gd name="connsiteY25-2670" fmla="*/ 3072653 h 3948462"/>
              <a:gd name="connsiteX26-2671" fmla="*/ 3268026 w 3890413"/>
              <a:gd name="connsiteY26-2672" fmla="*/ 3509545 h 3948462"/>
              <a:gd name="connsiteX27-2673" fmla="*/ 2347298 w 3890413"/>
              <a:gd name="connsiteY27-2674" fmla="*/ 3904041 h 3948462"/>
              <a:gd name="connsiteX28-2675" fmla="*/ 42617 w 3890413"/>
              <a:gd name="connsiteY28-2676" fmla="*/ 2380068 h 3948462"/>
              <a:gd name="connsiteX29-2677" fmla="*/ 1594841 w 3890413"/>
              <a:gd name="connsiteY29-2678" fmla="*/ 45653 h 3948462"/>
              <a:gd name="connsiteX0-2679" fmla="*/ 1853384 w 3890413"/>
              <a:gd name="connsiteY0-2680" fmla="*/ 1371624 h 3948462"/>
              <a:gd name="connsiteX1-2681" fmla="*/ 1768767 w 3890413"/>
              <a:gd name="connsiteY1-2682" fmla="*/ 1390324 h 3948462"/>
              <a:gd name="connsiteX2-2683" fmla="*/ 1517577 w 3890413"/>
              <a:gd name="connsiteY2-2684" fmla="*/ 2042010 h 3948462"/>
              <a:gd name="connsiteX3-2685" fmla="*/ 1928990 w 3890413"/>
              <a:gd name="connsiteY3-2686" fmla="*/ 2639747 h 3948462"/>
              <a:gd name="connsiteX4-2687" fmla="*/ 2318674 w 3890413"/>
              <a:gd name="connsiteY4-2688" fmla="*/ 2006358 h 3948462"/>
              <a:gd name="connsiteX5-2689" fmla="*/ 2293344 w 3890413"/>
              <a:gd name="connsiteY5-2690" fmla="*/ 1834228 h 3948462"/>
              <a:gd name="connsiteX6-2691" fmla="*/ 1853384 w 3890413"/>
              <a:gd name="connsiteY6-2692" fmla="*/ 1371624 h 3948462"/>
              <a:gd name="connsiteX7-2693" fmla="*/ 1594841 w 3890413"/>
              <a:gd name="connsiteY7-2694" fmla="*/ 45653 h 3948462"/>
              <a:gd name="connsiteX8-2695" fmla="*/ 3869632 w 3890413"/>
              <a:gd name="connsiteY8-2696" fmla="*/ 1517323 h 3948462"/>
              <a:gd name="connsiteX9-2697" fmla="*/ 3706266 w 3890413"/>
              <a:gd name="connsiteY9-2698" fmla="*/ 2457195 h 3948462"/>
              <a:gd name="connsiteX10-2699" fmla="*/ 2397082 w 3890413"/>
              <a:gd name="connsiteY10-2700" fmla="*/ 2564681 h 3948462"/>
              <a:gd name="connsiteX11-2701" fmla="*/ 1746058 w 3890413"/>
              <a:gd name="connsiteY11-2702" fmla="*/ 3093574 h 3948462"/>
              <a:gd name="connsiteX12-2703" fmla="*/ 990519 w 3890413"/>
              <a:gd name="connsiteY12-2704" fmla="*/ 2019783 h 3948462"/>
              <a:gd name="connsiteX13-2705" fmla="*/ 1593790 w 3890413"/>
              <a:gd name="connsiteY13-2706" fmla="*/ 967808 h 3948462"/>
              <a:gd name="connsiteX14-2707" fmla="*/ 1746058 w 3890413"/>
              <a:gd name="connsiteY14-2708" fmla="*/ 945992 h 3948462"/>
              <a:gd name="connsiteX15-2709" fmla="*/ 2206475 w 3890413"/>
              <a:gd name="connsiteY15-2710" fmla="*/ 1173924 h 3948462"/>
              <a:gd name="connsiteX16-2711" fmla="*/ 2185910 w 3890413"/>
              <a:gd name="connsiteY16-2712" fmla="*/ 877882 h 3948462"/>
              <a:gd name="connsiteX17-2713" fmla="*/ 2656644 w 3890413"/>
              <a:gd name="connsiteY17-2714" fmla="*/ 803138 h 3948462"/>
              <a:gd name="connsiteX18-2715" fmla="*/ 2828567 w 3890413"/>
              <a:gd name="connsiteY18-2716" fmla="*/ 2099525 h 3948462"/>
              <a:gd name="connsiteX19-2717" fmla="*/ 3362812 w 3890413"/>
              <a:gd name="connsiteY19-2718" fmla="*/ 2002360 h 3948462"/>
              <a:gd name="connsiteX20-2719" fmla="*/ 3289926 w 3890413"/>
              <a:gd name="connsiteY20-2720" fmla="*/ 1346695 h 3948462"/>
              <a:gd name="connsiteX21-2721" fmla="*/ 3290031 w 3890413"/>
              <a:gd name="connsiteY21-2722" fmla="*/ 1346798 h 3948462"/>
              <a:gd name="connsiteX22-2723" fmla="*/ 1700745 w 3890413"/>
              <a:gd name="connsiteY22-2724" fmla="*/ 575031 h 3948462"/>
              <a:gd name="connsiteX23-2725" fmla="*/ 571995 w 3890413"/>
              <a:gd name="connsiteY23-2726" fmla="*/ 2274165 h 3948462"/>
              <a:gd name="connsiteX24-2727" fmla="*/ 2267548 w 3890413"/>
              <a:gd name="connsiteY24-2728" fmla="*/ 3408286 h 3948462"/>
              <a:gd name="connsiteX25-2729" fmla="*/ 3194376 w 3890413"/>
              <a:gd name="connsiteY25-2730" fmla="*/ 3072653 h 3948462"/>
              <a:gd name="connsiteX26-2731" fmla="*/ 3268026 w 3890413"/>
              <a:gd name="connsiteY26-2732" fmla="*/ 3509545 h 3948462"/>
              <a:gd name="connsiteX27-2733" fmla="*/ 2347298 w 3890413"/>
              <a:gd name="connsiteY27-2734" fmla="*/ 3904041 h 3948462"/>
              <a:gd name="connsiteX28-2735" fmla="*/ 42617 w 3890413"/>
              <a:gd name="connsiteY28-2736" fmla="*/ 2380068 h 3948462"/>
              <a:gd name="connsiteX29-2737" fmla="*/ 1594841 w 3890413"/>
              <a:gd name="connsiteY29-2738" fmla="*/ 45653 h 3948462"/>
              <a:gd name="connsiteX0-2739" fmla="*/ 1853384 w 3890413"/>
              <a:gd name="connsiteY0-2740" fmla="*/ 1371624 h 3948462"/>
              <a:gd name="connsiteX1-2741" fmla="*/ 1768767 w 3890413"/>
              <a:gd name="connsiteY1-2742" fmla="*/ 1390324 h 3948462"/>
              <a:gd name="connsiteX2-2743" fmla="*/ 1517577 w 3890413"/>
              <a:gd name="connsiteY2-2744" fmla="*/ 2042010 h 3948462"/>
              <a:gd name="connsiteX3-2745" fmla="*/ 1928990 w 3890413"/>
              <a:gd name="connsiteY3-2746" fmla="*/ 2639747 h 3948462"/>
              <a:gd name="connsiteX4-2747" fmla="*/ 2318674 w 3890413"/>
              <a:gd name="connsiteY4-2748" fmla="*/ 2006358 h 3948462"/>
              <a:gd name="connsiteX5-2749" fmla="*/ 2293344 w 3890413"/>
              <a:gd name="connsiteY5-2750" fmla="*/ 1834228 h 3948462"/>
              <a:gd name="connsiteX6-2751" fmla="*/ 1853384 w 3890413"/>
              <a:gd name="connsiteY6-2752" fmla="*/ 1371624 h 3948462"/>
              <a:gd name="connsiteX7-2753" fmla="*/ 1594841 w 3890413"/>
              <a:gd name="connsiteY7-2754" fmla="*/ 45653 h 3948462"/>
              <a:gd name="connsiteX8-2755" fmla="*/ 3869632 w 3890413"/>
              <a:gd name="connsiteY8-2756" fmla="*/ 1517323 h 3948462"/>
              <a:gd name="connsiteX9-2757" fmla="*/ 3706266 w 3890413"/>
              <a:gd name="connsiteY9-2758" fmla="*/ 2457195 h 3948462"/>
              <a:gd name="connsiteX10-2759" fmla="*/ 2397082 w 3890413"/>
              <a:gd name="connsiteY10-2760" fmla="*/ 2564681 h 3948462"/>
              <a:gd name="connsiteX11-2761" fmla="*/ 1746058 w 3890413"/>
              <a:gd name="connsiteY11-2762" fmla="*/ 3093574 h 3948462"/>
              <a:gd name="connsiteX12-2763" fmla="*/ 990519 w 3890413"/>
              <a:gd name="connsiteY12-2764" fmla="*/ 2019783 h 3948462"/>
              <a:gd name="connsiteX13-2765" fmla="*/ 1593790 w 3890413"/>
              <a:gd name="connsiteY13-2766" fmla="*/ 967808 h 3948462"/>
              <a:gd name="connsiteX14-2767" fmla="*/ 1746058 w 3890413"/>
              <a:gd name="connsiteY14-2768" fmla="*/ 945992 h 3948462"/>
              <a:gd name="connsiteX15-2769" fmla="*/ 2206475 w 3890413"/>
              <a:gd name="connsiteY15-2770" fmla="*/ 1173924 h 3948462"/>
              <a:gd name="connsiteX16-2771" fmla="*/ 2185910 w 3890413"/>
              <a:gd name="connsiteY16-2772" fmla="*/ 877882 h 3948462"/>
              <a:gd name="connsiteX17-2773" fmla="*/ 2656644 w 3890413"/>
              <a:gd name="connsiteY17-2774" fmla="*/ 803138 h 3948462"/>
              <a:gd name="connsiteX18-2775" fmla="*/ 2828567 w 3890413"/>
              <a:gd name="connsiteY18-2776" fmla="*/ 2099525 h 3948462"/>
              <a:gd name="connsiteX19-2777" fmla="*/ 3362812 w 3890413"/>
              <a:gd name="connsiteY19-2778" fmla="*/ 2002360 h 3948462"/>
              <a:gd name="connsiteX20-2779" fmla="*/ 3289926 w 3890413"/>
              <a:gd name="connsiteY20-2780" fmla="*/ 1346695 h 3948462"/>
              <a:gd name="connsiteX21-2781" fmla="*/ 3290031 w 3890413"/>
              <a:gd name="connsiteY21-2782" fmla="*/ 1346798 h 3948462"/>
              <a:gd name="connsiteX22-2783" fmla="*/ 1700745 w 3890413"/>
              <a:gd name="connsiteY22-2784" fmla="*/ 575031 h 3948462"/>
              <a:gd name="connsiteX23-2785" fmla="*/ 571995 w 3890413"/>
              <a:gd name="connsiteY23-2786" fmla="*/ 2274165 h 3948462"/>
              <a:gd name="connsiteX24-2787" fmla="*/ 2267548 w 3890413"/>
              <a:gd name="connsiteY24-2788" fmla="*/ 3408286 h 3948462"/>
              <a:gd name="connsiteX25-2789" fmla="*/ 3194376 w 3890413"/>
              <a:gd name="connsiteY25-2790" fmla="*/ 3072653 h 3948462"/>
              <a:gd name="connsiteX26-2791" fmla="*/ 3268026 w 3890413"/>
              <a:gd name="connsiteY26-2792" fmla="*/ 3509545 h 3948462"/>
              <a:gd name="connsiteX27-2793" fmla="*/ 2347298 w 3890413"/>
              <a:gd name="connsiteY27-2794" fmla="*/ 3904041 h 3948462"/>
              <a:gd name="connsiteX28-2795" fmla="*/ 42617 w 3890413"/>
              <a:gd name="connsiteY28-2796" fmla="*/ 2380068 h 3948462"/>
              <a:gd name="connsiteX29-2797" fmla="*/ 1594841 w 3890413"/>
              <a:gd name="connsiteY29-2798" fmla="*/ 45653 h 3948462"/>
              <a:gd name="connsiteX0-2799" fmla="*/ 1853384 w 3890413"/>
              <a:gd name="connsiteY0-2800" fmla="*/ 1371624 h 3948462"/>
              <a:gd name="connsiteX1-2801" fmla="*/ 1768767 w 3890413"/>
              <a:gd name="connsiteY1-2802" fmla="*/ 1390324 h 3948462"/>
              <a:gd name="connsiteX2-2803" fmla="*/ 1517577 w 3890413"/>
              <a:gd name="connsiteY2-2804" fmla="*/ 2042010 h 3948462"/>
              <a:gd name="connsiteX3-2805" fmla="*/ 1928990 w 3890413"/>
              <a:gd name="connsiteY3-2806" fmla="*/ 2639747 h 3948462"/>
              <a:gd name="connsiteX4-2807" fmla="*/ 2318674 w 3890413"/>
              <a:gd name="connsiteY4-2808" fmla="*/ 2006358 h 3948462"/>
              <a:gd name="connsiteX5-2809" fmla="*/ 2293344 w 3890413"/>
              <a:gd name="connsiteY5-2810" fmla="*/ 1834228 h 3948462"/>
              <a:gd name="connsiteX6-2811" fmla="*/ 1853384 w 3890413"/>
              <a:gd name="connsiteY6-2812" fmla="*/ 1371624 h 3948462"/>
              <a:gd name="connsiteX7-2813" fmla="*/ 1594841 w 3890413"/>
              <a:gd name="connsiteY7-2814" fmla="*/ 45653 h 3948462"/>
              <a:gd name="connsiteX8-2815" fmla="*/ 3869632 w 3890413"/>
              <a:gd name="connsiteY8-2816" fmla="*/ 1517323 h 3948462"/>
              <a:gd name="connsiteX9-2817" fmla="*/ 3706266 w 3890413"/>
              <a:gd name="connsiteY9-2818" fmla="*/ 2457195 h 3948462"/>
              <a:gd name="connsiteX10-2819" fmla="*/ 2525973 w 3890413"/>
              <a:gd name="connsiteY10-2820" fmla="*/ 2529182 h 3948462"/>
              <a:gd name="connsiteX11-2821" fmla="*/ 1746058 w 3890413"/>
              <a:gd name="connsiteY11-2822" fmla="*/ 3093574 h 3948462"/>
              <a:gd name="connsiteX12-2823" fmla="*/ 990519 w 3890413"/>
              <a:gd name="connsiteY12-2824" fmla="*/ 2019783 h 3948462"/>
              <a:gd name="connsiteX13-2825" fmla="*/ 1593790 w 3890413"/>
              <a:gd name="connsiteY13-2826" fmla="*/ 967808 h 3948462"/>
              <a:gd name="connsiteX14-2827" fmla="*/ 1746058 w 3890413"/>
              <a:gd name="connsiteY14-2828" fmla="*/ 945992 h 3948462"/>
              <a:gd name="connsiteX15-2829" fmla="*/ 2206475 w 3890413"/>
              <a:gd name="connsiteY15-2830" fmla="*/ 1173924 h 3948462"/>
              <a:gd name="connsiteX16-2831" fmla="*/ 2185910 w 3890413"/>
              <a:gd name="connsiteY16-2832" fmla="*/ 877882 h 3948462"/>
              <a:gd name="connsiteX17-2833" fmla="*/ 2656644 w 3890413"/>
              <a:gd name="connsiteY17-2834" fmla="*/ 803138 h 3948462"/>
              <a:gd name="connsiteX18-2835" fmla="*/ 2828567 w 3890413"/>
              <a:gd name="connsiteY18-2836" fmla="*/ 2099525 h 3948462"/>
              <a:gd name="connsiteX19-2837" fmla="*/ 3362812 w 3890413"/>
              <a:gd name="connsiteY19-2838" fmla="*/ 2002360 h 3948462"/>
              <a:gd name="connsiteX20-2839" fmla="*/ 3289926 w 3890413"/>
              <a:gd name="connsiteY20-2840" fmla="*/ 1346695 h 3948462"/>
              <a:gd name="connsiteX21-2841" fmla="*/ 3290031 w 3890413"/>
              <a:gd name="connsiteY21-2842" fmla="*/ 1346798 h 3948462"/>
              <a:gd name="connsiteX22-2843" fmla="*/ 1700745 w 3890413"/>
              <a:gd name="connsiteY22-2844" fmla="*/ 575031 h 3948462"/>
              <a:gd name="connsiteX23-2845" fmla="*/ 571995 w 3890413"/>
              <a:gd name="connsiteY23-2846" fmla="*/ 2274165 h 3948462"/>
              <a:gd name="connsiteX24-2847" fmla="*/ 2267548 w 3890413"/>
              <a:gd name="connsiteY24-2848" fmla="*/ 3408286 h 3948462"/>
              <a:gd name="connsiteX25-2849" fmla="*/ 3194376 w 3890413"/>
              <a:gd name="connsiteY25-2850" fmla="*/ 3072653 h 3948462"/>
              <a:gd name="connsiteX26-2851" fmla="*/ 3268026 w 3890413"/>
              <a:gd name="connsiteY26-2852" fmla="*/ 3509545 h 3948462"/>
              <a:gd name="connsiteX27-2853" fmla="*/ 2347298 w 3890413"/>
              <a:gd name="connsiteY27-2854" fmla="*/ 3904041 h 3948462"/>
              <a:gd name="connsiteX28-2855" fmla="*/ 42617 w 3890413"/>
              <a:gd name="connsiteY28-2856" fmla="*/ 2380068 h 3948462"/>
              <a:gd name="connsiteX29-2857" fmla="*/ 1594841 w 3890413"/>
              <a:gd name="connsiteY29-2858" fmla="*/ 45653 h 3948462"/>
              <a:gd name="connsiteX0-2859" fmla="*/ 1853384 w 3890413"/>
              <a:gd name="connsiteY0-2860" fmla="*/ 1371624 h 3948462"/>
              <a:gd name="connsiteX1-2861" fmla="*/ 1768767 w 3890413"/>
              <a:gd name="connsiteY1-2862" fmla="*/ 1390324 h 3948462"/>
              <a:gd name="connsiteX2-2863" fmla="*/ 1517577 w 3890413"/>
              <a:gd name="connsiteY2-2864" fmla="*/ 2042010 h 3948462"/>
              <a:gd name="connsiteX3-2865" fmla="*/ 1928990 w 3890413"/>
              <a:gd name="connsiteY3-2866" fmla="*/ 2639747 h 3948462"/>
              <a:gd name="connsiteX4-2867" fmla="*/ 2318674 w 3890413"/>
              <a:gd name="connsiteY4-2868" fmla="*/ 2006358 h 3948462"/>
              <a:gd name="connsiteX5-2869" fmla="*/ 2293344 w 3890413"/>
              <a:gd name="connsiteY5-2870" fmla="*/ 1834228 h 3948462"/>
              <a:gd name="connsiteX6-2871" fmla="*/ 1853384 w 3890413"/>
              <a:gd name="connsiteY6-2872" fmla="*/ 1371624 h 3948462"/>
              <a:gd name="connsiteX7-2873" fmla="*/ 1594841 w 3890413"/>
              <a:gd name="connsiteY7-2874" fmla="*/ 45653 h 3948462"/>
              <a:gd name="connsiteX8-2875" fmla="*/ 3869632 w 3890413"/>
              <a:gd name="connsiteY8-2876" fmla="*/ 1517323 h 3948462"/>
              <a:gd name="connsiteX9-2877" fmla="*/ 3706266 w 3890413"/>
              <a:gd name="connsiteY9-2878" fmla="*/ 2457195 h 3948462"/>
              <a:gd name="connsiteX10-2879" fmla="*/ 2525973 w 3890413"/>
              <a:gd name="connsiteY10-2880" fmla="*/ 2529182 h 3948462"/>
              <a:gd name="connsiteX11-2881" fmla="*/ 1746058 w 3890413"/>
              <a:gd name="connsiteY11-2882" fmla="*/ 3093574 h 3948462"/>
              <a:gd name="connsiteX12-2883" fmla="*/ 990519 w 3890413"/>
              <a:gd name="connsiteY12-2884" fmla="*/ 2019783 h 3948462"/>
              <a:gd name="connsiteX13-2885" fmla="*/ 1593790 w 3890413"/>
              <a:gd name="connsiteY13-2886" fmla="*/ 967808 h 3948462"/>
              <a:gd name="connsiteX14-2887" fmla="*/ 1746058 w 3890413"/>
              <a:gd name="connsiteY14-2888" fmla="*/ 945992 h 3948462"/>
              <a:gd name="connsiteX15-2889" fmla="*/ 2206475 w 3890413"/>
              <a:gd name="connsiteY15-2890" fmla="*/ 1173924 h 3948462"/>
              <a:gd name="connsiteX16-2891" fmla="*/ 2185910 w 3890413"/>
              <a:gd name="connsiteY16-2892" fmla="*/ 877882 h 3948462"/>
              <a:gd name="connsiteX17-2893" fmla="*/ 2656644 w 3890413"/>
              <a:gd name="connsiteY17-2894" fmla="*/ 803138 h 3948462"/>
              <a:gd name="connsiteX18-2895" fmla="*/ 2828567 w 3890413"/>
              <a:gd name="connsiteY18-2896" fmla="*/ 2099525 h 3948462"/>
              <a:gd name="connsiteX19-2897" fmla="*/ 3362812 w 3890413"/>
              <a:gd name="connsiteY19-2898" fmla="*/ 2002360 h 3948462"/>
              <a:gd name="connsiteX20-2899" fmla="*/ 3289926 w 3890413"/>
              <a:gd name="connsiteY20-2900" fmla="*/ 1346695 h 3948462"/>
              <a:gd name="connsiteX21-2901" fmla="*/ 3290031 w 3890413"/>
              <a:gd name="connsiteY21-2902" fmla="*/ 1346798 h 3948462"/>
              <a:gd name="connsiteX22-2903" fmla="*/ 1700745 w 3890413"/>
              <a:gd name="connsiteY22-2904" fmla="*/ 575031 h 3948462"/>
              <a:gd name="connsiteX23-2905" fmla="*/ 571995 w 3890413"/>
              <a:gd name="connsiteY23-2906" fmla="*/ 2274165 h 3948462"/>
              <a:gd name="connsiteX24-2907" fmla="*/ 2267548 w 3890413"/>
              <a:gd name="connsiteY24-2908" fmla="*/ 3408286 h 3948462"/>
              <a:gd name="connsiteX25-2909" fmla="*/ 3194376 w 3890413"/>
              <a:gd name="connsiteY25-2910" fmla="*/ 3072653 h 3948462"/>
              <a:gd name="connsiteX26-2911" fmla="*/ 3268026 w 3890413"/>
              <a:gd name="connsiteY26-2912" fmla="*/ 3509545 h 3948462"/>
              <a:gd name="connsiteX27-2913" fmla="*/ 2347298 w 3890413"/>
              <a:gd name="connsiteY27-2914" fmla="*/ 3904041 h 3948462"/>
              <a:gd name="connsiteX28-2915" fmla="*/ 42617 w 3890413"/>
              <a:gd name="connsiteY28-2916" fmla="*/ 2380068 h 3948462"/>
              <a:gd name="connsiteX29-2917" fmla="*/ 1594841 w 3890413"/>
              <a:gd name="connsiteY29-2918" fmla="*/ 45653 h 3948462"/>
              <a:gd name="connsiteX0-2919" fmla="*/ 1853384 w 3890413"/>
              <a:gd name="connsiteY0-2920" fmla="*/ 1371624 h 3948462"/>
              <a:gd name="connsiteX1-2921" fmla="*/ 1768767 w 3890413"/>
              <a:gd name="connsiteY1-2922" fmla="*/ 1390324 h 3948462"/>
              <a:gd name="connsiteX2-2923" fmla="*/ 1517577 w 3890413"/>
              <a:gd name="connsiteY2-2924" fmla="*/ 2042010 h 3948462"/>
              <a:gd name="connsiteX3-2925" fmla="*/ 1928990 w 3890413"/>
              <a:gd name="connsiteY3-2926" fmla="*/ 2639747 h 3948462"/>
              <a:gd name="connsiteX4-2927" fmla="*/ 2318674 w 3890413"/>
              <a:gd name="connsiteY4-2928" fmla="*/ 2006358 h 3948462"/>
              <a:gd name="connsiteX5-2929" fmla="*/ 2293344 w 3890413"/>
              <a:gd name="connsiteY5-2930" fmla="*/ 1834228 h 3948462"/>
              <a:gd name="connsiteX6-2931" fmla="*/ 1853384 w 3890413"/>
              <a:gd name="connsiteY6-2932" fmla="*/ 1371624 h 3948462"/>
              <a:gd name="connsiteX7-2933" fmla="*/ 1594841 w 3890413"/>
              <a:gd name="connsiteY7-2934" fmla="*/ 45653 h 3948462"/>
              <a:gd name="connsiteX8-2935" fmla="*/ 3869632 w 3890413"/>
              <a:gd name="connsiteY8-2936" fmla="*/ 1517323 h 3948462"/>
              <a:gd name="connsiteX9-2937" fmla="*/ 3706266 w 3890413"/>
              <a:gd name="connsiteY9-2938" fmla="*/ 2457195 h 3948462"/>
              <a:gd name="connsiteX10-2939" fmla="*/ 2525973 w 3890413"/>
              <a:gd name="connsiteY10-2940" fmla="*/ 2529182 h 3948462"/>
              <a:gd name="connsiteX11-2941" fmla="*/ 1746058 w 3890413"/>
              <a:gd name="connsiteY11-2942" fmla="*/ 3093574 h 3948462"/>
              <a:gd name="connsiteX12-2943" fmla="*/ 990519 w 3890413"/>
              <a:gd name="connsiteY12-2944" fmla="*/ 2019783 h 3948462"/>
              <a:gd name="connsiteX13-2945" fmla="*/ 1593790 w 3890413"/>
              <a:gd name="connsiteY13-2946" fmla="*/ 967808 h 3948462"/>
              <a:gd name="connsiteX14-2947" fmla="*/ 1746058 w 3890413"/>
              <a:gd name="connsiteY14-2948" fmla="*/ 945992 h 3948462"/>
              <a:gd name="connsiteX15-2949" fmla="*/ 2206475 w 3890413"/>
              <a:gd name="connsiteY15-2950" fmla="*/ 1173924 h 3948462"/>
              <a:gd name="connsiteX16-2951" fmla="*/ 2185910 w 3890413"/>
              <a:gd name="connsiteY16-2952" fmla="*/ 877882 h 3948462"/>
              <a:gd name="connsiteX17-2953" fmla="*/ 2656644 w 3890413"/>
              <a:gd name="connsiteY17-2954" fmla="*/ 803138 h 3948462"/>
              <a:gd name="connsiteX18-2955" fmla="*/ 2828567 w 3890413"/>
              <a:gd name="connsiteY18-2956" fmla="*/ 2099525 h 3948462"/>
              <a:gd name="connsiteX19-2957" fmla="*/ 3362812 w 3890413"/>
              <a:gd name="connsiteY19-2958" fmla="*/ 2002360 h 3948462"/>
              <a:gd name="connsiteX20-2959" fmla="*/ 3289926 w 3890413"/>
              <a:gd name="connsiteY20-2960" fmla="*/ 1346695 h 3948462"/>
              <a:gd name="connsiteX21-2961" fmla="*/ 3290031 w 3890413"/>
              <a:gd name="connsiteY21-2962" fmla="*/ 1346798 h 3948462"/>
              <a:gd name="connsiteX22-2963" fmla="*/ 1700745 w 3890413"/>
              <a:gd name="connsiteY22-2964" fmla="*/ 575031 h 3948462"/>
              <a:gd name="connsiteX23-2965" fmla="*/ 571995 w 3890413"/>
              <a:gd name="connsiteY23-2966" fmla="*/ 2274165 h 3948462"/>
              <a:gd name="connsiteX24-2967" fmla="*/ 2267548 w 3890413"/>
              <a:gd name="connsiteY24-2968" fmla="*/ 3408286 h 3948462"/>
              <a:gd name="connsiteX25-2969" fmla="*/ 3194376 w 3890413"/>
              <a:gd name="connsiteY25-2970" fmla="*/ 3072653 h 3948462"/>
              <a:gd name="connsiteX26-2971" fmla="*/ 3268026 w 3890413"/>
              <a:gd name="connsiteY26-2972" fmla="*/ 3509545 h 3948462"/>
              <a:gd name="connsiteX27-2973" fmla="*/ 2347298 w 3890413"/>
              <a:gd name="connsiteY27-2974" fmla="*/ 3904041 h 3948462"/>
              <a:gd name="connsiteX28-2975" fmla="*/ 42617 w 3890413"/>
              <a:gd name="connsiteY28-2976" fmla="*/ 2380068 h 3948462"/>
              <a:gd name="connsiteX29-2977" fmla="*/ 1594841 w 3890413"/>
              <a:gd name="connsiteY29-2978" fmla="*/ 45653 h 3948462"/>
              <a:gd name="connsiteX0-2979" fmla="*/ 1853384 w 3890413"/>
              <a:gd name="connsiteY0-2980" fmla="*/ 1371624 h 3948462"/>
              <a:gd name="connsiteX1-2981" fmla="*/ 1768767 w 3890413"/>
              <a:gd name="connsiteY1-2982" fmla="*/ 1390324 h 3948462"/>
              <a:gd name="connsiteX2-2983" fmla="*/ 1517577 w 3890413"/>
              <a:gd name="connsiteY2-2984" fmla="*/ 2042010 h 3948462"/>
              <a:gd name="connsiteX3-2985" fmla="*/ 1928990 w 3890413"/>
              <a:gd name="connsiteY3-2986" fmla="*/ 2639747 h 3948462"/>
              <a:gd name="connsiteX4-2987" fmla="*/ 2318674 w 3890413"/>
              <a:gd name="connsiteY4-2988" fmla="*/ 2006358 h 3948462"/>
              <a:gd name="connsiteX5-2989" fmla="*/ 2293344 w 3890413"/>
              <a:gd name="connsiteY5-2990" fmla="*/ 1834228 h 3948462"/>
              <a:gd name="connsiteX6-2991" fmla="*/ 1853384 w 3890413"/>
              <a:gd name="connsiteY6-2992" fmla="*/ 1371624 h 3948462"/>
              <a:gd name="connsiteX7-2993" fmla="*/ 1594841 w 3890413"/>
              <a:gd name="connsiteY7-2994" fmla="*/ 45653 h 3948462"/>
              <a:gd name="connsiteX8-2995" fmla="*/ 3869632 w 3890413"/>
              <a:gd name="connsiteY8-2996" fmla="*/ 1517323 h 3948462"/>
              <a:gd name="connsiteX9-2997" fmla="*/ 3706266 w 3890413"/>
              <a:gd name="connsiteY9-2998" fmla="*/ 2457195 h 3948462"/>
              <a:gd name="connsiteX10-2999" fmla="*/ 2561464 w 3890413"/>
              <a:gd name="connsiteY10-3000" fmla="*/ 2512368 h 3948462"/>
              <a:gd name="connsiteX11-3001" fmla="*/ 1746058 w 3890413"/>
              <a:gd name="connsiteY11-3002" fmla="*/ 3093574 h 3948462"/>
              <a:gd name="connsiteX12-3003" fmla="*/ 990519 w 3890413"/>
              <a:gd name="connsiteY12-3004" fmla="*/ 2019783 h 3948462"/>
              <a:gd name="connsiteX13-3005" fmla="*/ 1593790 w 3890413"/>
              <a:gd name="connsiteY13-3006" fmla="*/ 967808 h 3948462"/>
              <a:gd name="connsiteX14-3007" fmla="*/ 1746058 w 3890413"/>
              <a:gd name="connsiteY14-3008" fmla="*/ 945992 h 3948462"/>
              <a:gd name="connsiteX15-3009" fmla="*/ 2206475 w 3890413"/>
              <a:gd name="connsiteY15-3010" fmla="*/ 1173924 h 3948462"/>
              <a:gd name="connsiteX16-3011" fmla="*/ 2185910 w 3890413"/>
              <a:gd name="connsiteY16-3012" fmla="*/ 877882 h 3948462"/>
              <a:gd name="connsiteX17-3013" fmla="*/ 2656644 w 3890413"/>
              <a:gd name="connsiteY17-3014" fmla="*/ 803138 h 3948462"/>
              <a:gd name="connsiteX18-3015" fmla="*/ 2828567 w 3890413"/>
              <a:gd name="connsiteY18-3016" fmla="*/ 2099525 h 3948462"/>
              <a:gd name="connsiteX19-3017" fmla="*/ 3362812 w 3890413"/>
              <a:gd name="connsiteY19-3018" fmla="*/ 2002360 h 3948462"/>
              <a:gd name="connsiteX20-3019" fmla="*/ 3289926 w 3890413"/>
              <a:gd name="connsiteY20-3020" fmla="*/ 1346695 h 3948462"/>
              <a:gd name="connsiteX21-3021" fmla="*/ 3290031 w 3890413"/>
              <a:gd name="connsiteY21-3022" fmla="*/ 1346798 h 3948462"/>
              <a:gd name="connsiteX22-3023" fmla="*/ 1700745 w 3890413"/>
              <a:gd name="connsiteY22-3024" fmla="*/ 575031 h 3948462"/>
              <a:gd name="connsiteX23-3025" fmla="*/ 571995 w 3890413"/>
              <a:gd name="connsiteY23-3026" fmla="*/ 2274165 h 3948462"/>
              <a:gd name="connsiteX24-3027" fmla="*/ 2267548 w 3890413"/>
              <a:gd name="connsiteY24-3028" fmla="*/ 3408286 h 3948462"/>
              <a:gd name="connsiteX25-3029" fmla="*/ 3194376 w 3890413"/>
              <a:gd name="connsiteY25-3030" fmla="*/ 3072653 h 3948462"/>
              <a:gd name="connsiteX26-3031" fmla="*/ 3268026 w 3890413"/>
              <a:gd name="connsiteY26-3032" fmla="*/ 3509545 h 3948462"/>
              <a:gd name="connsiteX27-3033" fmla="*/ 2347298 w 3890413"/>
              <a:gd name="connsiteY27-3034" fmla="*/ 3904041 h 3948462"/>
              <a:gd name="connsiteX28-3035" fmla="*/ 42617 w 3890413"/>
              <a:gd name="connsiteY28-3036" fmla="*/ 2380068 h 3948462"/>
              <a:gd name="connsiteX29-3037" fmla="*/ 1594841 w 3890413"/>
              <a:gd name="connsiteY29-3038" fmla="*/ 45653 h 3948462"/>
              <a:gd name="connsiteX0-3039" fmla="*/ 1853384 w 3890413"/>
              <a:gd name="connsiteY0-3040" fmla="*/ 1371624 h 3948462"/>
              <a:gd name="connsiteX1-3041" fmla="*/ 1768767 w 3890413"/>
              <a:gd name="connsiteY1-3042" fmla="*/ 1390324 h 3948462"/>
              <a:gd name="connsiteX2-3043" fmla="*/ 1517577 w 3890413"/>
              <a:gd name="connsiteY2-3044" fmla="*/ 2042010 h 3948462"/>
              <a:gd name="connsiteX3-3045" fmla="*/ 1928990 w 3890413"/>
              <a:gd name="connsiteY3-3046" fmla="*/ 2639747 h 3948462"/>
              <a:gd name="connsiteX4-3047" fmla="*/ 2318674 w 3890413"/>
              <a:gd name="connsiteY4-3048" fmla="*/ 2006358 h 3948462"/>
              <a:gd name="connsiteX5-3049" fmla="*/ 2293344 w 3890413"/>
              <a:gd name="connsiteY5-3050" fmla="*/ 1834228 h 3948462"/>
              <a:gd name="connsiteX6-3051" fmla="*/ 1853384 w 3890413"/>
              <a:gd name="connsiteY6-3052" fmla="*/ 1371624 h 3948462"/>
              <a:gd name="connsiteX7-3053" fmla="*/ 1594841 w 3890413"/>
              <a:gd name="connsiteY7-3054" fmla="*/ 45653 h 3948462"/>
              <a:gd name="connsiteX8-3055" fmla="*/ 3869632 w 3890413"/>
              <a:gd name="connsiteY8-3056" fmla="*/ 1517323 h 3948462"/>
              <a:gd name="connsiteX9-3057" fmla="*/ 3706266 w 3890413"/>
              <a:gd name="connsiteY9-3058" fmla="*/ 2457195 h 3948462"/>
              <a:gd name="connsiteX10-3059" fmla="*/ 2561464 w 3890413"/>
              <a:gd name="connsiteY10-3060" fmla="*/ 2512368 h 3948462"/>
              <a:gd name="connsiteX11-3061" fmla="*/ 1746058 w 3890413"/>
              <a:gd name="connsiteY11-3062" fmla="*/ 3093574 h 3948462"/>
              <a:gd name="connsiteX12-3063" fmla="*/ 990519 w 3890413"/>
              <a:gd name="connsiteY12-3064" fmla="*/ 2019783 h 3948462"/>
              <a:gd name="connsiteX13-3065" fmla="*/ 1593790 w 3890413"/>
              <a:gd name="connsiteY13-3066" fmla="*/ 967808 h 3948462"/>
              <a:gd name="connsiteX14-3067" fmla="*/ 1746058 w 3890413"/>
              <a:gd name="connsiteY14-3068" fmla="*/ 945992 h 3948462"/>
              <a:gd name="connsiteX15-3069" fmla="*/ 2206475 w 3890413"/>
              <a:gd name="connsiteY15-3070" fmla="*/ 1173924 h 3948462"/>
              <a:gd name="connsiteX16-3071" fmla="*/ 2185910 w 3890413"/>
              <a:gd name="connsiteY16-3072" fmla="*/ 877882 h 3948462"/>
              <a:gd name="connsiteX17-3073" fmla="*/ 2656644 w 3890413"/>
              <a:gd name="connsiteY17-3074" fmla="*/ 803138 h 3948462"/>
              <a:gd name="connsiteX18-3075" fmla="*/ 2828567 w 3890413"/>
              <a:gd name="connsiteY18-3076" fmla="*/ 2099525 h 3948462"/>
              <a:gd name="connsiteX19-3077" fmla="*/ 3362812 w 3890413"/>
              <a:gd name="connsiteY19-3078" fmla="*/ 2002360 h 3948462"/>
              <a:gd name="connsiteX20-3079" fmla="*/ 3289926 w 3890413"/>
              <a:gd name="connsiteY20-3080" fmla="*/ 1346695 h 3948462"/>
              <a:gd name="connsiteX21-3081" fmla="*/ 3290031 w 3890413"/>
              <a:gd name="connsiteY21-3082" fmla="*/ 1346798 h 3948462"/>
              <a:gd name="connsiteX22-3083" fmla="*/ 1700745 w 3890413"/>
              <a:gd name="connsiteY22-3084" fmla="*/ 575031 h 3948462"/>
              <a:gd name="connsiteX23-3085" fmla="*/ 571995 w 3890413"/>
              <a:gd name="connsiteY23-3086" fmla="*/ 2274165 h 3948462"/>
              <a:gd name="connsiteX24-3087" fmla="*/ 2267548 w 3890413"/>
              <a:gd name="connsiteY24-3088" fmla="*/ 3408286 h 3948462"/>
              <a:gd name="connsiteX25-3089" fmla="*/ 3194376 w 3890413"/>
              <a:gd name="connsiteY25-3090" fmla="*/ 3072653 h 3948462"/>
              <a:gd name="connsiteX26-3091" fmla="*/ 3268026 w 3890413"/>
              <a:gd name="connsiteY26-3092" fmla="*/ 3509545 h 3948462"/>
              <a:gd name="connsiteX27-3093" fmla="*/ 2347298 w 3890413"/>
              <a:gd name="connsiteY27-3094" fmla="*/ 3904041 h 3948462"/>
              <a:gd name="connsiteX28-3095" fmla="*/ 42617 w 3890413"/>
              <a:gd name="connsiteY28-3096" fmla="*/ 2380068 h 3948462"/>
              <a:gd name="connsiteX29-3097" fmla="*/ 1594841 w 3890413"/>
              <a:gd name="connsiteY29-3098" fmla="*/ 45653 h 3948462"/>
              <a:gd name="connsiteX0-3099" fmla="*/ 1853384 w 3890413"/>
              <a:gd name="connsiteY0-3100" fmla="*/ 1371624 h 3948462"/>
              <a:gd name="connsiteX1-3101" fmla="*/ 1768767 w 3890413"/>
              <a:gd name="connsiteY1-3102" fmla="*/ 1390324 h 3948462"/>
              <a:gd name="connsiteX2-3103" fmla="*/ 1517577 w 3890413"/>
              <a:gd name="connsiteY2-3104" fmla="*/ 2042010 h 3948462"/>
              <a:gd name="connsiteX3-3105" fmla="*/ 1928990 w 3890413"/>
              <a:gd name="connsiteY3-3106" fmla="*/ 2639747 h 3948462"/>
              <a:gd name="connsiteX4-3107" fmla="*/ 2318674 w 3890413"/>
              <a:gd name="connsiteY4-3108" fmla="*/ 2006358 h 3948462"/>
              <a:gd name="connsiteX5-3109" fmla="*/ 2293344 w 3890413"/>
              <a:gd name="connsiteY5-3110" fmla="*/ 1834228 h 3948462"/>
              <a:gd name="connsiteX6-3111" fmla="*/ 1853384 w 3890413"/>
              <a:gd name="connsiteY6-3112" fmla="*/ 1371624 h 3948462"/>
              <a:gd name="connsiteX7-3113" fmla="*/ 1594841 w 3890413"/>
              <a:gd name="connsiteY7-3114" fmla="*/ 45653 h 3948462"/>
              <a:gd name="connsiteX8-3115" fmla="*/ 3869632 w 3890413"/>
              <a:gd name="connsiteY8-3116" fmla="*/ 1517323 h 3948462"/>
              <a:gd name="connsiteX9-3117" fmla="*/ 3706266 w 3890413"/>
              <a:gd name="connsiteY9-3118" fmla="*/ 2457195 h 3948462"/>
              <a:gd name="connsiteX10-3119" fmla="*/ 2548384 w 3890413"/>
              <a:gd name="connsiteY10-3120" fmla="*/ 2446988 h 3948462"/>
              <a:gd name="connsiteX11-3121" fmla="*/ 1746058 w 3890413"/>
              <a:gd name="connsiteY11-3122" fmla="*/ 3093574 h 3948462"/>
              <a:gd name="connsiteX12-3123" fmla="*/ 990519 w 3890413"/>
              <a:gd name="connsiteY12-3124" fmla="*/ 2019783 h 3948462"/>
              <a:gd name="connsiteX13-3125" fmla="*/ 1593790 w 3890413"/>
              <a:gd name="connsiteY13-3126" fmla="*/ 967808 h 3948462"/>
              <a:gd name="connsiteX14-3127" fmla="*/ 1746058 w 3890413"/>
              <a:gd name="connsiteY14-3128" fmla="*/ 945992 h 3948462"/>
              <a:gd name="connsiteX15-3129" fmla="*/ 2206475 w 3890413"/>
              <a:gd name="connsiteY15-3130" fmla="*/ 1173924 h 3948462"/>
              <a:gd name="connsiteX16-3131" fmla="*/ 2185910 w 3890413"/>
              <a:gd name="connsiteY16-3132" fmla="*/ 877882 h 3948462"/>
              <a:gd name="connsiteX17-3133" fmla="*/ 2656644 w 3890413"/>
              <a:gd name="connsiteY17-3134" fmla="*/ 803138 h 3948462"/>
              <a:gd name="connsiteX18-3135" fmla="*/ 2828567 w 3890413"/>
              <a:gd name="connsiteY18-3136" fmla="*/ 2099525 h 3948462"/>
              <a:gd name="connsiteX19-3137" fmla="*/ 3362812 w 3890413"/>
              <a:gd name="connsiteY19-3138" fmla="*/ 2002360 h 3948462"/>
              <a:gd name="connsiteX20-3139" fmla="*/ 3289926 w 3890413"/>
              <a:gd name="connsiteY20-3140" fmla="*/ 1346695 h 3948462"/>
              <a:gd name="connsiteX21-3141" fmla="*/ 3290031 w 3890413"/>
              <a:gd name="connsiteY21-3142" fmla="*/ 1346798 h 3948462"/>
              <a:gd name="connsiteX22-3143" fmla="*/ 1700745 w 3890413"/>
              <a:gd name="connsiteY22-3144" fmla="*/ 575031 h 3948462"/>
              <a:gd name="connsiteX23-3145" fmla="*/ 571995 w 3890413"/>
              <a:gd name="connsiteY23-3146" fmla="*/ 2274165 h 3948462"/>
              <a:gd name="connsiteX24-3147" fmla="*/ 2267548 w 3890413"/>
              <a:gd name="connsiteY24-3148" fmla="*/ 3408286 h 3948462"/>
              <a:gd name="connsiteX25-3149" fmla="*/ 3194376 w 3890413"/>
              <a:gd name="connsiteY25-3150" fmla="*/ 3072653 h 3948462"/>
              <a:gd name="connsiteX26-3151" fmla="*/ 3268026 w 3890413"/>
              <a:gd name="connsiteY26-3152" fmla="*/ 3509545 h 3948462"/>
              <a:gd name="connsiteX27-3153" fmla="*/ 2347298 w 3890413"/>
              <a:gd name="connsiteY27-3154" fmla="*/ 3904041 h 3948462"/>
              <a:gd name="connsiteX28-3155" fmla="*/ 42617 w 3890413"/>
              <a:gd name="connsiteY28-3156" fmla="*/ 2380068 h 3948462"/>
              <a:gd name="connsiteX29-3157" fmla="*/ 1594841 w 3890413"/>
              <a:gd name="connsiteY29-3158" fmla="*/ 45653 h 3948462"/>
              <a:gd name="connsiteX0-3159" fmla="*/ 1853384 w 3890413"/>
              <a:gd name="connsiteY0-3160" fmla="*/ 1371624 h 3948462"/>
              <a:gd name="connsiteX1-3161" fmla="*/ 1768767 w 3890413"/>
              <a:gd name="connsiteY1-3162" fmla="*/ 1390324 h 3948462"/>
              <a:gd name="connsiteX2-3163" fmla="*/ 1517577 w 3890413"/>
              <a:gd name="connsiteY2-3164" fmla="*/ 2042010 h 3948462"/>
              <a:gd name="connsiteX3-3165" fmla="*/ 1928990 w 3890413"/>
              <a:gd name="connsiteY3-3166" fmla="*/ 2639747 h 3948462"/>
              <a:gd name="connsiteX4-3167" fmla="*/ 2318674 w 3890413"/>
              <a:gd name="connsiteY4-3168" fmla="*/ 2006358 h 3948462"/>
              <a:gd name="connsiteX5-3169" fmla="*/ 2293344 w 3890413"/>
              <a:gd name="connsiteY5-3170" fmla="*/ 1834228 h 3948462"/>
              <a:gd name="connsiteX6-3171" fmla="*/ 1853384 w 3890413"/>
              <a:gd name="connsiteY6-3172" fmla="*/ 1371624 h 3948462"/>
              <a:gd name="connsiteX7-3173" fmla="*/ 1594841 w 3890413"/>
              <a:gd name="connsiteY7-3174" fmla="*/ 45653 h 3948462"/>
              <a:gd name="connsiteX8-3175" fmla="*/ 3869632 w 3890413"/>
              <a:gd name="connsiteY8-3176" fmla="*/ 1517323 h 3948462"/>
              <a:gd name="connsiteX9-3177" fmla="*/ 3706266 w 3890413"/>
              <a:gd name="connsiteY9-3178" fmla="*/ 2457195 h 3948462"/>
              <a:gd name="connsiteX10-3179" fmla="*/ 2548384 w 3890413"/>
              <a:gd name="connsiteY10-3180" fmla="*/ 2446988 h 3948462"/>
              <a:gd name="connsiteX11-3181" fmla="*/ 1746058 w 3890413"/>
              <a:gd name="connsiteY11-3182" fmla="*/ 3093574 h 3948462"/>
              <a:gd name="connsiteX12-3183" fmla="*/ 990519 w 3890413"/>
              <a:gd name="connsiteY12-3184" fmla="*/ 2019783 h 3948462"/>
              <a:gd name="connsiteX13-3185" fmla="*/ 1593790 w 3890413"/>
              <a:gd name="connsiteY13-3186" fmla="*/ 967808 h 3948462"/>
              <a:gd name="connsiteX14-3187" fmla="*/ 1746058 w 3890413"/>
              <a:gd name="connsiteY14-3188" fmla="*/ 945992 h 3948462"/>
              <a:gd name="connsiteX15-3189" fmla="*/ 2206475 w 3890413"/>
              <a:gd name="connsiteY15-3190" fmla="*/ 1173924 h 3948462"/>
              <a:gd name="connsiteX16-3191" fmla="*/ 2185910 w 3890413"/>
              <a:gd name="connsiteY16-3192" fmla="*/ 877882 h 3948462"/>
              <a:gd name="connsiteX17-3193" fmla="*/ 2656644 w 3890413"/>
              <a:gd name="connsiteY17-3194" fmla="*/ 803138 h 3948462"/>
              <a:gd name="connsiteX18-3195" fmla="*/ 2828567 w 3890413"/>
              <a:gd name="connsiteY18-3196" fmla="*/ 2099525 h 3948462"/>
              <a:gd name="connsiteX19-3197" fmla="*/ 3362812 w 3890413"/>
              <a:gd name="connsiteY19-3198" fmla="*/ 2002360 h 3948462"/>
              <a:gd name="connsiteX20-3199" fmla="*/ 3289926 w 3890413"/>
              <a:gd name="connsiteY20-3200" fmla="*/ 1346695 h 3948462"/>
              <a:gd name="connsiteX21-3201" fmla="*/ 3290031 w 3890413"/>
              <a:gd name="connsiteY21-3202" fmla="*/ 1346798 h 3948462"/>
              <a:gd name="connsiteX22-3203" fmla="*/ 1700745 w 3890413"/>
              <a:gd name="connsiteY22-3204" fmla="*/ 575031 h 3948462"/>
              <a:gd name="connsiteX23-3205" fmla="*/ 571995 w 3890413"/>
              <a:gd name="connsiteY23-3206" fmla="*/ 2274165 h 3948462"/>
              <a:gd name="connsiteX24-3207" fmla="*/ 2267548 w 3890413"/>
              <a:gd name="connsiteY24-3208" fmla="*/ 3408286 h 3948462"/>
              <a:gd name="connsiteX25-3209" fmla="*/ 3194376 w 3890413"/>
              <a:gd name="connsiteY25-3210" fmla="*/ 3072653 h 3948462"/>
              <a:gd name="connsiteX26-3211" fmla="*/ 3268026 w 3890413"/>
              <a:gd name="connsiteY26-3212" fmla="*/ 3509545 h 3948462"/>
              <a:gd name="connsiteX27-3213" fmla="*/ 2347298 w 3890413"/>
              <a:gd name="connsiteY27-3214" fmla="*/ 3904041 h 3948462"/>
              <a:gd name="connsiteX28-3215" fmla="*/ 42617 w 3890413"/>
              <a:gd name="connsiteY28-3216" fmla="*/ 2380068 h 3948462"/>
              <a:gd name="connsiteX29-3217" fmla="*/ 1594841 w 3890413"/>
              <a:gd name="connsiteY29-3218" fmla="*/ 45653 h 3948462"/>
              <a:gd name="connsiteX0-3219" fmla="*/ 1853384 w 3890413"/>
              <a:gd name="connsiteY0-3220" fmla="*/ 1371624 h 3948462"/>
              <a:gd name="connsiteX1-3221" fmla="*/ 1768767 w 3890413"/>
              <a:gd name="connsiteY1-3222" fmla="*/ 1390324 h 3948462"/>
              <a:gd name="connsiteX2-3223" fmla="*/ 1517577 w 3890413"/>
              <a:gd name="connsiteY2-3224" fmla="*/ 2042010 h 3948462"/>
              <a:gd name="connsiteX3-3225" fmla="*/ 1928990 w 3890413"/>
              <a:gd name="connsiteY3-3226" fmla="*/ 2639747 h 3948462"/>
              <a:gd name="connsiteX4-3227" fmla="*/ 2318674 w 3890413"/>
              <a:gd name="connsiteY4-3228" fmla="*/ 2006358 h 3948462"/>
              <a:gd name="connsiteX5-3229" fmla="*/ 2293344 w 3890413"/>
              <a:gd name="connsiteY5-3230" fmla="*/ 1834228 h 3948462"/>
              <a:gd name="connsiteX6-3231" fmla="*/ 1853384 w 3890413"/>
              <a:gd name="connsiteY6-3232" fmla="*/ 1371624 h 3948462"/>
              <a:gd name="connsiteX7-3233" fmla="*/ 1594841 w 3890413"/>
              <a:gd name="connsiteY7-3234" fmla="*/ 45653 h 3948462"/>
              <a:gd name="connsiteX8-3235" fmla="*/ 3869632 w 3890413"/>
              <a:gd name="connsiteY8-3236" fmla="*/ 1517323 h 3948462"/>
              <a:gd name="connsiteX9-3237" fmla="*/ 3706266 w 3890413"/>
              <a:gd name="connsiteY9-3238" fmla="*/ 2457195 h 3948462"/>
              <a:gd name="connsiteX10-3239" fmla="*/ 2548384 w 3890413"/>
              <a:gd name="connsiteY10-3240" fmla="*/ 2446988 h 3948462"/>
              <a:gd name="connsiteX11-3241" fmla="*/ 1746058 w 3890413"/>
              <a:gd name="connsiteY11-3242" fmla="*/ 3093574 h 3948462"/>
              <a:gd name="connsiteX12-3243" fmla="*/ 990519 w 3890413"/>
              <a:gd name="connsiteY12-3244" fmla="*/ 2019783 h 3948462"/>
              <a:gd name="connsiteX13-3245" fmla="*/ 1593790 w 3890413"/>
              <a:gd name="connsiteY13-3246" fmla="*/ 967808 h 3948462"/>
              <a:gd name="connsiteX14-3247" fmla="*/ 1746058 w 3890413"/>
              <a:gd name="connsiteY14-3248" fmla="*/ 945992 h 3948462"/>
              <a:gd name="connsiteX15-3249" fmla="*/ 2206475 w 3890413"/>
              <a:gd name="connsiteY15-3250" fmla="*/ 1173924 h 3948462"/>
              <a:gd name="connsiteX16-3251" fmla="*/ 2185910 w 3890413"/>
              <a:gd name="connsiteY16-3252" fmla="*/ 877882 h 3948462"/>
              <a:gd name="connsiteX17-3253" fmla="*/ 2656644 w 3890413"/>
              <a:gd name="connsiteY17-3254" fmla="*/ 803138 h 3948462"/>
              <a:gd name="connsiteX18-3255" fmla="*/ 2828567 w 3890413"/>
              <a:gd name="connsiteY18-3256" fmla="*/ 2099525 h 3948462"/>
              <a:gd name="connsiteX19-3257" fmla="*/ 3362812 w 3890413"/>
              <a:gd name="connsiteY19-3258" fmla="*/ 2002360 h 3948462"/>
              <a:gd name="connsiteX20-3259" fmla="*/ 3289926 w 3890413"/>
              <a:gd name="connsiteY20-3260" fmla="*/ 1346695 h 3948462"/>
              <a:gd name="connsiteX21-3261" fmla="*/ 3290031 w 3890413"/>
              <a:gd name="connsiteY21-3262" fmla="*/ 1346798 h 3948462"/>
              <a:gd name="connsiteX22-3263" fmla="*/ 1700745 w 3890413"/>
              <a:gd name="connsiteY22-3264" fmla="*/ 575031 h 3948462"/>
              <a:gd name="connsiteX23-3265" fmla="*/ 571995 w 3890413"/>
              <a:gd name="connsiteY23-3266" fmla="*/ 2274165 h 3948462"/>
              <a:gd name="connsiteX24-3267" fmla="*/ 2267548 w 3890413"/>
              <a:gd name="connsiteY24-3268" fmla="*/ 3408286 h 3948462"/>
              <a:gd name="connsiteX25-3269" fmla="*/ 3194376 w 3890413"/>
              <a:gd name="connsiteY25-3270" fmla="*/ 3072653 h 3948462"/>
              <a:gd name="connsiteX26-3271" fmla="*/ 3268026 w 3890413"/>
              <a:gd name="connsiteY26-3272" fmla="*/ 3509545 h 3948462"/>
              <a:gd name="connsiteX27-3273" fmla="*/ 2347298 w 3890413"/>
              <a:gd name="connsiteY27-3274" fmla="*/ 3904041 h 3948462"/>
              <a:gd name="connsiteX28-3275" fmla="*/ 42617 w 3890413"/>
              <a:gd name="connsiteY28-3276" fmla="*/ 2380068 h 3948462"/>
              <a:gd name="connsiteX29-3277" fmla="*/ 1594841 w 3890413"/>
              <a:gd name="connsiteY29-3278" fmla="*/ 45653 h 3948462"/>
              <a:gd name="connsiteX0-3279" fmla="*/ 1853384 w 3890413"/>
              <a:gd name="connsiteY0-3280" fmla="*/ 1371624 h 3948462"/>
              <a:gd name="connsiteX1-3281" fmla="*/ 1768767 w 3890413"/>
              <a:gd name="connsiteY1-3282" fmla="*/ 1390324 h 3948462"/>
              <a:gd name="connsiteX2-3283" fmla="*/ 1517577 w 3890413"/>
              <a:gd name="connsiteY2-3284" fmla="*/ 2042010 h 3948462"/>
              <a:gd name="connsiteX3-3285" fmla="*/ 1928990 w 3890413"/>
              <a:gd name="connsiteY3-3286" fmla="*/ 2639747 h 3948462"/>
              <a:gd name="connsiteX4-3287" fmla="*/ 2318674 w 3890413"/>
              <a:gd name="connsiteY4-3288" fmla="*/ 2006358 h 3948462"/>
              <a:gd name="connsiteX5-3289" fmla="*/ 2293344 w 3890413"/>
              <a:gd name="connsiteY5-3290" fmla="*/ 1834228 h 3948462"/>
              <a:gd name="connsiteX6-3291" fmla="*/ 1853384 w 3890413"/>
              <a:gd name="connsiteY6-3292" fmla="*/ 1371624 h 3948462"/>
              <a:gd name="connsiteX7-3293" fmla="*/ 1594841 w 3890413"/>
              <a:gd name="connsiteY7-3294" fmla="*/ 45653 h 3948462"/>
              <a:gd name="connsiteX8-3295" fmla="*/ 3869632 w 3890413"/>
              <a:gd name="connsiteY8-3296" fmla="*/ 1517323 h 3948462"/>
              <a:gd name="connsiteX9-3297" fmla="*/ 3706266 w 3890413"/>
              <a:gd name="connsiteY9-3298" fmla="*/ 2457195 h 3948462"/>
              <a:gd name="connsiteX10-3299" fmla="*/ 2548384 w 3890413"/>
              <a:gd name="connsiteY10-3300" fmla="*/ 2446988 h 3948462"/>
              <a:gd name="connsiteX11-3301" fmla="*/ 1746058 w 3890413"/>
              <a:gd name="connsiteY11-3302" fmla="*/ 3093574 h 3948462"/>
              <a:gd name="connsiteX12-3303" fmla="*/ 990519 w 3890413"/>
              <a:gd name="connsiteY12-3304" fmla="*/ 2019783 h 3948462"/>
              <a:gd name="connsiteX13-3305" fmla="*/ 1593790 w 3890413"/>
              <a:gd name="connsiteY13-3306" fmla="*/ 967808 h 3948462"/>
              <a:gd name="connsiteX14-3307" fmla="*/ 1746058 w 3890413"/>
              <a:gd name="connsiteY14-3308" fmla="*/ 945992 h 3948462"/>
              <a:gd name="connsiteX15-3309" fmla="*/ 2206475 w 3890413"/>
              <a:gd name="connsiteY15-3310" fmla="*/ 1173924 h 3948462"/>
              <a:gd name="connsiteX16-3311" fmla="*/ 2185910 w 3890413"/>
              <a:gd name="connsiteY16-3312" fmla="*/ 877882 h 3948462"/>
              <a:gd name="connsiteX17-3313" fmla="*/ 2656644 w 3890413"/>
              <a:gd name="connsiteY17-3314" fmla="*/ 803138 h 3948462"/>
              <a:gd name="connsiteX18-3315" fmla="*/ 2828567 w 3890413"/>
              <a:gd name="connsiteY18-3316" fmla="*/ 2099525 h 3948462"/>
              <a:gd name="connsiteX19-3317" fmla="*/ 3362812 w 3890413"/>
              <a:gd name="connsiteY19-3318" fmla="*/ 2002360 h 3948462"/>
              <a:gd name="connsiteX20-3319" fmla="*/ 3289926 w 3890413"/>
              <a:gd name="connsiteY20-3320" fmla="*/ 1346695 h 3948462"/>
              <a:gd name="connsiteX21-3321" fmla="*/ 3290031 w 3890413"/>
              <a:gd name="connsiteY21-3322" fmla="*/ 1346798 h 3948462"/>
              <a:gd name="connsiteX22-3323" fmla="*/ 1700745 w 3890413"/>
              <a:gd name="connsiteY22-3324" fmla="*/ 575031 h 3948462"/>
              <a:gd name="connsiteX23-3325" fmla="*/ 571995 w 3890413"/>
              <a:gd name="connsiteY23-3326" fmla="*/ 2274165 h 3948462"/>
              <a:gd name="connsiteX24-3327" fmla="*/ 2267548 w 3890413"/>
              <a:gd name="connsiteY24-3328" fmla="*/ 3408286 h 3948462"/>
              <a:gd name="connsiteX25-3329" fmla="*/ 3194376 w 3890413"/>
              <a:gd name="connsiteY25-3330" fmla="*/ 3072653 h 3948462"/>
              <a:gd name="connsiteX26-3331" fmla="*/ 3268026 w 3890413"/>
              <a:gd name="connsiteY26-3332" fmla="*/ 3509545 h 3948462"/>
              <a:gd name="connsiteX27-3333" fmla="*/ 2347298 w 3890413"/>
              <a:gd name="connsiteY27-3334" fmla="*/ 3904041 h 3948462"/>
              <a:gd name="connsiteX28-3335" fmla="*/ 42617 w 3890413"/>
              <a:gd name="connsiteY28-3336" fmla="*/ 2380068 h 3948462"/>
              <a:gd name="connsiteX29-3337" fmla="*/ 1594841 w 3890413"/>
              <a:gd name="connsiteY29-3338" fmla="*/ 45653 h 3948462"/>
              <a:gd name="connsiteX0-3339" fmla="*/ 1853384 w 3890413"/>
              <a:gd name="connsiteY0-3340" fmla="*/ 1371624 h 3948462"/>
              <a:gd name="connsiteX1-3341" fmla="*/ 1768767 w 3890413"/>
              <a:gd name="connsiteY1-3342" fmla="*/ 1390324 h 3948462"/>
              <a:gd name="connsiteX2-3343" fmla="*/ 1517577 w 3890413"/>
              <a:gd name="connsiteY2-3344" fmla="*/ 2042010 h 3948462"/>
              <a:gd name="connsiteX3-3345" fmla="*/ 1928990 w 3890413"/>
              <a:gd name="connsiteY3-3346" fmla="*/ 2639747 h 3948462"/>
              <a:gd name="connsiteX4-3347" fmla="*/ 2318674 w 3890413"/>
              <a:gd name="connsiteY4-3348" fmla="*/ 2006358 h 3948462"/>
              <a:gd name="connsiteX5-3349" fmla="*/ 2293344 w 3890413"/>
              <a:gd name="connsiteY5-3350" fmla="*/ 1834228 h 3948462"/>
              <a:gd name="connsiteX6-3351" fmla="*/ 1853384 w 3890413"/>
              <a:gd name="connsiteY6-3352" fmla="*/ 1371624 h 3948462"/>
              <a:gd name="connsiteX7-3353" fmla="*/ 1594841 w 3890413"/>
              <a:gd name="connsiteY7-3354" fmla="*/ 45653 h 3948462"/>
              <a:gd name="connsiteX8-3355" fmla="*/ 3869632 w 3890413"/>
              <a:gd name="connsiteY8-3356" fmla="*/ 1517323 h 3948462"/>
              <a:gd name="connsiteX9-3357" fmla="*/ 3706266 w 3890413"/>
              <a:gd name="connsiteY9-3358" fmla="*/ 2457195 h 3948462"/>
              <a:gd name="connsiteX10-3359" fmla="*/ 2548384 w 3890413"/>
              <a:gd name="connsiteY10-3360" fmla="*/ 2446988 h 3948462"/>
              <a:gd name="connsiteX11-3361" fmla="*/ 1746058 w 3890413"/>
              <a:gd name="connsiteY11-3362" fmla="*/ 3093574 h 3948462"/>
              <a:gd name="connsiteX12-3363" fmla="*/ 990519 w 3890413"/>
              <a:gd name="connsiteY12-3364" fmla="*/ 2019783 h 3948462"/>
              <a:gd name="connsiteX13-3365" fmla="*/ 1593790 w 3890413"/>
              <a:gd name="connsiteY13-3366" fmla="*/ 967808 h 3948462"/>
              <a:gd name="connsiteX14-3367" fmla="*/ 1746058 w 3890413"/>
              <a:gd name="connsiteY14-3368" fmla="*/ 945992 h 3948462"/>
              <a:gd name="connsiteX15-3369" fmla="*/ 2206475 w 3890413"/>
              <a:gd name="connsiteY15-3370" fmla="*/ 1173924 h 3948462"/>
              <a:gd name="connsiteX16-3371" fmla="*/ 2185910 w 3890413"/>
              <a:gd name="connsiteY16-3372" fmla="*/ 877882 h 3948462"/>
              <a:gd name="connsiteX17-3373" fmla="*/ 2656644 w 3890413"/>
              <a:gd name="connsiteY17-3374" fmla="*/ 803138 h 3948462"/>
              <a:gd name="connsiteX18-3375" fmla="*/ 2828567 w 3890413"/>
              <a:gd name="connsiteY18-3376" fmla="*/ 2099525 h 3948462"/>
              <a:gd name="connsiteX19-3377" fmla="*/ 3362812 w 3890413"/>
              <a:gd name="connsiteY19-3378" fmla="*/ 2002360 h 3948462"/>
              <a:gd name="connsiteX20-3379" fmla="*/ 3289926 w 3890413"/>
              <a:gd name="connsiteY20-3380" fmla="*/ 1346695 h 3948462"/>
              <a:gd name="connsiteX21-3381" fmla="*/ 3290031 w 3890413"/>
              <a:gd name="connsiteY21-3382" fmla="*/ 1346798 h 3948462"/>
              <a:gd name="connsiteX22-3383" fmla="*/ 1700745 w 3890413"/>
              <a:gd name="connsiteY22-3384" fmla="*/ 575031 h 3948462"/>
              <a:gd name="connsiteX23-3385" fmla="*/ 571995 w 3890413"/>
              <a:gd name="connsiteY23-3386" fmla="*/ 2274165 h 3948462"/>
              <a:gd name="connsiteX24-3387" fmla="*/ 2267548 w 3890413"/>
              <a:gd name="connsiteY24-3388" fmla="*/ 3408286 h 3948462"/>
              <a:gd name="connsiteX25-3389" fmla="*/ 3194376 w 3890413"/>
              <a:gd name="connsiteY25-3390" fmla="*/ 3072653 h 3948462"/>
              <a:gd name="connsiteX26-3391" fmla="*/ 3268026 w 3890413"/>
              <a:gd name="connsiteY26-3392" fmla="*/ 3509545 h 3948462"/>
              <a:gd name="connsiteX27-3393" fmla="*/ 2347298 w 3890413"/>
              <a:gd name="connsiteY27-3394" fmla="*/ 3904041 h 3948462"/>
              <a:gd name="connsiteX28-3395" fmla="*/ 42617 w 3890413"/>
              <a:gd name="connsiteY28-3396" fmla="*/ 2380068 h 3948462"/>
              <a:gd name="connsiteX29-3397" fmla="*/ 1594841 w 3890413"/>
              <a:gd name="connsiteY29-3398" fmla="*/ 45653 h 39484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</a:cxnLst>
            <a:rect l="l" t="t" r="r" b="b"/>
            <a:pathLst>
              <a:path w="3890413" h="3948462">
                <a:moveTo>
                  <a:pt x="1853384" y="1371624"/>
                </a:moveTo>
                <a:lnTo>
                  <a:pt x="1768767" y="1390324"/>
                </a:lnTo>
                <a:cubicBezTo>
                  <a:pt x="1579409" y="1463487"/>
                  <a:pt x="1490873" y="1833773"/>
                  <a:pt x="1517577" y="2042010"/>
                </a:cubicBezTo>
                <a:cubicBezTo>
                  <a:pt x="1544281" y="2250247"/>
                  <a:pt x="1644086" y="2624290"/>
                  <a:pt x="1928990" y="2639747"/>
                </a:cubicBezTo>
                <a:cubicBezTo>
                  <a:pt x="2177093" y="2653207"/>
                  <a:pt x="2337423" y="2363017"/>
                  <a:pt x="2318674" y="2006358"/>
                </a:cubicBezTo>
                <a:cubicBezTo>
                  <a:pt x="2310210" y="1948950"/>
                  <a:pt x="2301678" y="1891436"/>
                  <a:pt x="2293344" y="1834228"/>
                </a:cubicBezTo>
                <a:cubicBezTo>
                  <a:pt x="2229725" y="1555945"/>
                  <a:pt x="2050691" y="1359067"/>
                  <a:pt x="1853384" y="1371624"/>
                </a:cubicBezTo>
                <a:close/>
                <a:moveTo>
                  <a:pt x="1594841" y="45653"/>
                </a:moveTo>
                <a:cubicBezTo>
                  <a:pt x="2527821" y="-128041"/>
                  <a:pt x="3626282" y="158796"/>
                  <a:pt x="3869632" y="1517323"/>
                </a:cubicBezTo>
                <a:cubicBezTo>
                  <a:pt x="3939308" y="2058696"/>
                  <a:pt x="3820785" y="2251376"/>
                  <a:pt x="3706266" y="2457195"/>
                </a:cubicBezTo>
                <a:cubicBezTo>
                  <a:pt x="3132098" y="3124925"/>
                  <a:pt x="2589274" y="2611359"/>
                  <a:pt x="2548384" y="2446988"/>
                </a:cubicBezTo>
                <a:cubicBezTo>
                  <a:pt x="2411721" y="3024903"/>
                  <a:pt x="2005702" y="3164775"/>
                  <a:pt x="1746058" y="3093574"/>
                </a:cubicBezTo>
                <a:cubicBezTo>
                  <a:pt x="1486414" y="3022373"/>
                  <a:pt x="990519" y="2612821"/>
                  <a:pt x="990519" y="2019783"/>
                </a:cubicBezTo>
                <a:cubicBezTo>
                  <a:pt x="990519" y="1500875"/>
                  <a:pt x="1249504" y="1067935"/>
                  <a:pt x="1593790" y="967808"/>
                </a:cubicBezTo>
                <a:cubicBezTo>
                  <a:pt x="1642974" y="953504"/>
                  <a:pt x="1694009" y="949376"/>
                  <a:pt x="1746058" y="945992"/>
                </a:cubicBezTo>
                <a:cubicBezTo>
                  <a:pt x="2004670" y="929176"/>
                  <a:pt x="2081338" y="1030119"/>
                  <a:pt x="2206475" y="1173924"/>
                </a:cubicBezTo>
                <a:cubicBezTo>
                  <a:pt x="2194343" y="1061758"/>
                  <a:pt x="2187003" y="961165"/>
                  <a:pt x="2185910" y="877882"/>
                </a:cubicBezTo>
                <a:lnTo>
                  <a:pt x="2656644" y="803138"/>
                </a:lnTo>
                <a:lnTo>
                  <a:pt x="2828567" y="2099525"/>
                </a:lnTo>
                <a:cubicBezTo>
                  <a:pt x="2888366" y="2544108"/>
                  <a:pt x="3261961" y="2420799"/>
                  <a:pt x="3362812" y="2002360"/>
                </a:cubicBezTo>
                <a:cubicBezTo>
                  <a:pt x="3355320" y="1625023"/>
                  <a:pt x="3366534" y="1729632"/>
                  <a:pt x="3289926" y="1346695"/>
                </a:cubicBezTo>
                <a:lnTo>
                  <a:pt x="3290031" y="1346798"/>
                </a:lnTo>
                <a:cubicBezTo>
                  <a:pt x="3068547" y="637774"/>
                  <a:pt x="2419129" y="439933"/>
                  <a:pt x="1700745" y="575031"/>
                </a:cubicBezTo>
                <a:cubicBezTo>
                  <a:pt x="890947" y="727320"/>
                  <a:pt x="415476" y="1491783"/>
                  <a:pt x="571995" y="2274165"/>
                </a:cubicBezTo>
                <a:cubicBezTo>
                  <a:pt x="728513" y="3056546"/>
                  <a:pt x="1580131" y="3572543"/>
                  <a:pt x="2267548" y="3408286"/>
                </a:cubicBezTo>
                <a:cubicBezTo>
                  <a:pt x="2796517" y="3281890"/>
                  <a:pt x="2641988" y="3320887"/>
                  <a:pt x="3194376" y="3072653"/>
                </a:cubicBezTo>
                <a:cubicBezTo>
                  <a:pt x="3249441" y="3306078"/>
                  <a:pt x="3239115" y="3309742"/>
                  <a:pt x="3268026" y="3509545"/>
                </a:cubicBezTo>
                <a:cubicBezTo>
                  <a:pt x="3021841" y="3717756"/>
                  <a:pt x="2685602" y="3836362"/>
                  <a:pt x="2347298" y="3904041"/>
                </a:cubicBezTo>
                <a:cubicBezTo>
                  <a:pt x="1157336" y="4112956"/>
                  <a:pt x="289475" y="3581660"/>
                  <a:pt x="42617" y="2380068"/>
                </a:cubicBezTo>
                <a:cubicBezTo>
                  <a:pt x="-204242" y="1178477"/>
                  <a:pt x="661862" y="219348"/>
                  <a:pt x="1594841" y="456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8" name="Rectangle 1"/>
          <p:cNvSpPr>
            <a:spLocks noChangeAspect="1"/>
          </p:cNvSpPr>
          <p:nvPr/>
        </p:nvSpPr>
        <p:spPr>
          <a:xfrm>
            <a:off x="11856534" y="3150657"/>
            <a:ext cx="218502" cy="215273"/>
          </a:xfrm>
          <a:custGeom>
            <a:avLst/>
            <a:gdLst/>
            <a:ahLst/>
            <a:cxnLst/>
            <a:rect l="l" t="t" r="r" b="b"/>
            <a:pathLst>
              <a:path w="3994694" h="3935658">
                <a:moveTo>
                  <a:pt x="3059053" y="3287658"/>
                </a:moveTo>
                <a:lnTo>
                  <a:pt x="3994694" y="3287658"/>
                </a:lnTo>
                <a:lnTo>
                  <a:pt x="3994694" y="3935658"/>
                </a:lnTo>
                <a:lnTo>
                  <a:pt x="3059053" y="3935658"/>
                </a:lnTo>
                <a:close/>
                <a:moveTo>
                  <a:pt x="1259497" y="3287658"/>
                </a:moveTo>
                <a:lnTo>
                  <a:pt x="2915681" y="3287658"/>
                </a:lnTo>
                <a:lnTo>
                  <a:pt x="2915681" y="3935658"/>
                </a:lnTo>
                <a:lnTo>
                  <a:pt x="1259497" y="3935658"/>
                </a:lnTo>
                <a:close/>
                <a:moveTo>
                  <a:pt x="0" y="3287658"/>
                </a:moveTo>
                <a:lnTo>
                  <a:pt x="1116124" y="3287658"/>
                </a:lnTo>
                <a:lnTo>
                  <a:pt x="1116124" y="3935658"/>
                </a:lnTo>
                <a:lnTo>
                  <a:pt x="0" y="3935658"/>
                </a:lnTo>
                <a:close/>
                <a:moveTo>
                  <a:pt x="3886694" y="2470824"/>
                </a:moveTo>
                <a:lnTo>
                  <a:pt x="3994694" y="2470824"/>
                </a:lnTo>
                <a:lnTo>
                  <a:pt x="3994694" y="3118824"/>
                </a:lnTo>
                <a:lnTo>
                  <a:pt x="3886694" y="3118824"/>
                </a:lnTo>
                <a:close/>
                <a:moveTo>
                  <a:pt x="2123068" y="2470824"/>
                </a:moveTo>
                <a:lnTo>
                  <a:pt x="3779252" y="2470824"/>
                </a:lnTo>
                <a:lnTo>
                  <a:pt x="3779252" y="3118824"/>
                </a:lnTo>
                <a:lnTo>
                  <a:pt x="2123068" y="3118824"/>
                </a:lnTo>
                <a:close/>
                <a:moveTo>
                  <a:pt x="359442" y="2470824"/>
                </a:moveTo>
                <a:lnTo>
                  <a:pt x="2015626" y="2470824"/>
                </a:lnTo>
                <a:lnTo>
                  <a:pt x="2015626" y="3118824"/>
                </a:lnTo>
                <a:lnTo>
                  <a:pt x="359442" y="3118824"/>
                </a:lnTo>
                <a:close/>
                <a:moveTo>
                  <a:pt x="0" y="2470824"/>
                </a:moveTo>
                <a:lnTo>
                  <a:pt x="252000" y="2470824"/>
                </a:lnTo>
                <a:lnTo>
                  <a:pt x="252000" y="3118824"/>
                </a:lnTo>
                <a:lnTo>
                  <a:pt x="0" y="3118824"/>
                </a:lnTo>
                <a:close/>
                <a:moveTo>
                  <a:pt x="3059053" y="1635982"/>
                </a:moveTo>
                <a:lnTo>
                  <a:pt x="3994694" y="1635982"/>
                </a:lnTo>
                <a:lnTo>
                  <a:pt x="3994694" y="2283982"/>
                </a:lnTo>
                <a:lnTo>
                  <a:pt x="3059053" y="2283982"/>
                </a:lnTo>
                <a:close/>
                <a:moveTo>
                  <a:pt x="1259496" y="1635982"/>
                </a:moveTo>
                <a:lnTo>
                  <a:pt x="2915680" y="1635982"/>
                </a:lnTo>
                <a:lnTo>
                  <a:pt x="2915680" y="2283982"/>
                </a:lnTo>
                <a:lnTo>
                  <a:pt x="1259496" y="2283982"/>
                </a:lnTo>
                <a:close/>
                <a:moveTo>
                  <a:pt x="0" y="1635982"/>
                </a:moveTo>
                <a:lnTo>
                  <a:pt x="1116124" y="1635982"/>
                </a:lnTo>
                <a:lnTo>
                  <a:pt x="1116124" y="2283982"/>
                </a:lnTo>
                <a:lnTo>
                  <a:pt x="0" y="2283982"/>
                </a:lnTo>
                <a:close/>
                <a:moveTo>
                  <a:pt x="3886694" y="836400"/>
                </a:moveTo>
                <a:lnTo>
                  <a:pt x="3994694" y="836400"/>
                </a:lnTo>
                <a:lnTo>
                  <a:pt x="3994694" y="1484400"/>
                </a:lnTo>
                <a:lnTo>
                  <a:pt x="3886694" y="1484400"/>
                </a:lnTo>
                <a:close/>
                <a:moveTo>
                  <a:pt x="2123068" y="820634"/>
                </a:moveTo>
                <a:lnTo>
                  <a:pt x="3779252" y="820634"/>
                </a:lnTo>
                <a:lnTo>
                  <a:pt x="3779252" y="1468634"/>
                </a:lnTo>
                <a:lnTo>
                  <a:pt x="2123068" y="1468634"/>
                </a:lnTo>
                <a:close/>
                <a:moveTo>
                  <a:pt x="359442" y="820634"/>
                </a:moveTo>
                <a:lnTo>
                  <a:pt x="2015626" y="820634"/>
                </a:lnTo>
                <a:lnTo>
                  <a:pt x="2015626" y="1468634"/>
                </a:lnTo>
                <a:lnTo>
                  <a:pt x="359442" y="1468634"/>
                </a:lnTo>
                <a:close/>
                <a:moveTo>
                  <a:pt x="0" y="820634"/>
                </a:moveTo>
                <a:lnTo>
                  <a:pt x="252000" y="820634"/>
                </a:lnTo>
                <a:lnTo>
                  <a:pt x="252000" y="1468634"/>
                </a:lnTo>
                <a:lnTo>
                  <a:pt x="0" y="1468634"/>
                </a:lnTo>
                <a:close/>
                <a:moveTo>
                  <a:pt x="3059053" y="0"/>
                </a:moveTo>
                <a:lnTo>
                  <a:pt x="3994694" y="0"/>
                </a:lnTo>
                <a:lnTo>
                  <a:pt x="3994694" y="648000"/>
                </a:lnTo>
                <a:lnTo>
                  <a:pt x="3059053" y="648000"/>
                </a:lnTo>
                <a:close/>
                <a:moveTo>
                  <a:pt x="1259496" y="0"/>
                </a:moveTo>
                <a:lnTo>
                  <a:pt x="2915680" y="0"/>
                </a:lnTo>
                <a:lnTo>
                  <a:pt x="2915680" y="648000"/>
                </a:lnTo>
                <a:lnTo>
                  <a:pt x="1259496" y="648000"/>
                </a:lnTo>
                <a:close/>
                <a:moveTo>
                  <a:pt x="0" y="0"/>
                </a:moveTo>
                <a:lnTo>
                  <a:pt x="1116124" y="0"/>
                </a:lnTo>
                <a:lnTo>
                  <a:pt x="1116124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9" name="Freeform 14"/>
          <p:cNvSpPr>
            <a:spLocks noChangeAspect="1"/>
          </p:cNvSpPr>
          <p:nvPr/>
        </p:nvSpPr>
        <p:spPr>
          <a:xfrm>
            <a:off x="6529391" y="4701486"/>
            <a:ext cx="293069" cy="333882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0" name="Rounded Rectangle 4"/>
          <p:cNvSpPr>
            <a:spLocks noChangeAspect="1"/>
          </p:cNvSpPr>
          <p:nvPr/>
        </p:nvSpPr>
        <p:spPr>
          <a:xfrm>
            <a:off x="10795528" y="5576177"/>
            <a:ext cx="333919" cy="33388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985442" y="1197582"/>
                </a:moveTo>
                <a:cubicBezTo>
                  <a:pt x="764609" y="1197582"/>
                  <a:pt x="585589" y="1376602"/>
                  <a:pt x="585589" y="1597435"/>
                </a:cubicBezTo>
                <a:lnTo>
                  <a:pt x="585589" y="2453913"/>
                </a:lnTo>
                <a:cubicBezTo>
                  <a:pt x="585589" y="2674746"/>
                  <a:pt x="764609" y="2853766"/>
                  <a:pt x="985442" y="2853766"/>
                </a:cubicBezTo>
                <a:lnTo>
                  <a:pt x="2273968" y="2853766"/>
                </a:lnTo>
                <a:cubicBezTo>
                  <a:pt x="2494801" y="2853766"/>
                  <a:pt x="2673821" y="2674746"/>
                  <a:pt x="2673821" y="2453913"/>
                </a:cubicBezTo>
                <a:lnTo>
                  <a:pt x="2673821" y="2353524"/>
                </a:lnTo>
                <a:lnTo>
                  <a:pt x="3281897" y="2810341"/>
                </a:lnTo>
                <a:lnTo>
                  <a:pt x="3281897" y="1241009"/>
                </a:lnTo>
                <a:lnTo>
                  <a:pt x="2673821" y="1697826"/>
                </a:lnTo>
                <a:lnTo>
                  <a:pt x="2673821" y="1597435"/>
                </a:lnTo>
                <a:cubicBezTo>
                  <a:pt x="2673821" y="1376602"/>
                  <a:pt x="2494801" y="1197582"/>
                  <a:pt x="2273968" y="1197582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1" name="Rounded Rectangle 9"/>
          <p:cNvSpPr/>
          <p:nvPr/>
        </p:nvSpPr>
        <p:spPr>
          <a:xfrm>
            <a:off x="5588429" y="4119673"/>
            <a:ext cx="333882" cy="33388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2" name="Rounded Rectangle 7"/>
          <p:cNvSpPr>
            <a:spLocks noChangeAspect="1"/>
          </p:cNvSpPr>
          <p:nvPr/>
        </p:nvSpPr>
        <p:spPr>
          <a:xfrm>
            <a:off x="10573546" y="184984"/>
            <a:ext cx="333919" cy="33388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2764687" y="782779"/>
                </a:moveTo>
                <a:cubicBezTo>
                  <a:pt x="2512183" y="782779"/>
                  <a:pt x="2307488" y="987475"/>
                  <a:pt x="2307487" y="1239980"/>
                </a:cubicBezTo>
                <a:cubicBezTo>
                  <a:pt x="2307487" y="1241985"/>
                  <a:pt x="2307500" y="1243987"/>
                  <a:pt x="2308092" y="1245978"/>
                </a:cubicBezTo>
                <a:lnTo>
                  <a:pt x="1570677" y="1632536"/>
                </a:lnTo>
                <a:cubicBezTo>
                  <a:pt x="1488749" y="1552118"/>
                  <a:pt x="1376387" y="1502860"/>
                  <a:pt x="1252520" y="1502859"/>
                </a:cubicBezTo>
                <a:cubicBezTo>
                  <a:pt x="1000014" y="1502859"/>
                  <a:pt x="795319" y="1707555"/>
                  <a:pt x="795319" y="1960060"/>
                </a:cubicBezTo>
                <a:cubicBezTo>
                  <a:pt x="795319" y="2212565"/>
                  <a:pt x="1000014" y="2417260"/>
                  <a:pt x="1252520" y="2417260"/>
                </a:cubicBezTo>
                <a:cubicBezTo>
                  <a:pt x="1361432" y="2417260"/>
                  <a:pt x="1461449" y="2379178"/>
                  <a:pt x="1538674" y="2313987"/>
                </a:cubicBezTo>
                <a:lnTo>
                  <a:pt x="2308734" y="2717656"/>
                </a:lnTo>
                <a:cubicBezTo>
                  <a:pt x="2314220" y="2964461"/>
                  <a:pt x="2516327" y="3162492"/>
                  <a:pt x="2764688" y="3162492"/>
                </a:cubicBezTo>
                <a:cubicBezTo>
                  <a:pt x="3017192" y="3162492"/>
                  <a:pt x="3221888" y="2957797"/>
                  <a:pt x="3221887" y="2705292"/>
                </a:cubicBezTo>
                <a:cubicBezTo>
                  <a:pt x="3221887" y="2452786"/>
                  <a:pt x="3017192" y="2248092"/>
                  <a:pt x="2764688" y="2248092"/>
                </a:cubicBezTo>
                <a:cubicBezTo>
                  <a:pt x="2638870" y="2248092"/>
                  <a:pt x="2524924" y="2298913"/>
                  <a:pt x="2442337" y="2381228"/>
                </a:cubicBezTo>
                <a:lnTo>
                  <a:pt x="1706164" y="1995322"/>
                </a:lnTo>
                <a:lnTo>
                  <a:pt x="1709074" y="1966451"/>
                </a:lnTo>
                <a:lnTo>
                  <a:pt x="2455698" y="1575067"/>
                </a:lnTo>
                <a:cubicBezTo>
                  <a:pt x="2536225" y="1651261"/>
                  <a:pt x="2645094" y="1697180"/>
                  <a:pt x="2764687" y="1697179"/>
                </a:cubicBezTo>
                <a:cubicBezTo>
                  <a:pt x="3017193" y="1697180"/>
                  <a:pt x="3221887" y="1492485"/>
                  <a:pt x="3221888" y="1239980"/>
                </a:cubicBezTo>
                <a:cubicBezTo>
                  <a:pt x="3221887" y="987475"/>
                  <a:pt x="3017193" y="782779"/>
                  <a:pt x="2764687" y="782779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3" name="Rounded Rectangle 1"/>
          <p:cNvSpPr/>
          <p:nvPr/>
        </p:nvSpPr>
        <p:spPr>
          <a:xfrm rot="2648398">
            <a:off x="10212893" y="5289215"/>
            <a:ext cx="152994" cy="391286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4" name="Freeform 20"/>
          <p:cNvSpPr/>
          <p:nvPr/>
        </p:nvSpPr>
        <p:spPr>
          <a:xfrm flipH="1">
            <a:off x="9788764" y="6263762"/>
            <a:ext cx="333882" cy="321039"/>
          </a:xfrm>
          <a:custGeom>
            <a:avLst/>
            <a:gdLst/>
            <a:ahLst/>
            <a:cxnLst/>
            <a:rect l="l" t="t" r="r" b="b"/>
            <a:pathLst>
              <a:path w="3948393" h="3817544">
                <a:moveTo>
                  <a:pt x="1888045" y="2370407"/>
                </a:moveTo>
                <a:lnTo>
                  <a:pt x="1180379" y="2998560"/>
                </a:lnTo>
                <a:lnTo>
                  <a:pt x="695350" y="2712314"/>
                </a:lnTo>
                <a:lnTo>
                  <a:pt x="703301" y="3014463"/>
                </a:lnTo>
                <a:lnTo>
                  <a:pt x="1888044" y="3817544"/>
                </a:lnTo>
                <a:cubicBezTo>
                  <a:pt x="1885393" y="3356368"/>
                  <a:pt x="1874793" y="2911096"/>
                  <a:pt x="1888045" y="2370407"/>
                </a:cubicBezTo>
                <a:close/>
                <a:moveTo>
                  <a:pt x="2059390" y="2370407"/>
                </a:moveTo>
                <a:cubicBezTo>
                  <a:pt x="2072642" y="2911096"/>
                  <a:pt x="2062042" y="3356368"/>
                  <a:pt x="2059391" y="3817544"/>
                </a:cubicBezTo>
                <a:lnTo>
                  <a:pt x="3244134" y="3014463"/>
                </a:lnTo>
                <a:lnTo>
                  <a:pt x="3252085" y="2712314"/>
                </a:lnTo>
                <a:lnTo>
                  <a:pt x="2767056" y="2998560"/>
                </a:lnTo>
                <a:close/>
                <a:moveTo>
                  <a:pt x="733907" y="1451867"/>
                </a:moveTo>
                <a:lnTo>
                  <a:pt x="0" y="2113471"/>
                </a:lnTo>
                <a:lnTo>
                  <a:pt x="1170450" y="2848461"/>
                </a:lnTo>
                <a:lnTo>
                  <a:pt x="1919327" y="2170968"/>
                </a:lnTo>
                <a:close/>
                <a:moveTo>
                  <a:pt x="3206900" y="1451867"/>
                </a:moveTo>
                <a:lnTo>
                  <a:pt x="2021479" y="2170968"/>
                </a:lnTo>
                <a:lnTo>
                  <a:pt x="2770356" y="2848461"/>
                </a:lnTo>
                <a:lnTo>
                  <a:pt x="3940806" y="2113471"/>
                </a:lnTo>
                <a:close/>
                <a:moveTo>
                  <a:pt x="1195981" y="0"/>
                </a:moveTo>
                <a:lnTo>
                  <a:pt x="10560" y="719101"/>
                </a:lnTo>
                <a:lnTo>
                  <a:pt x="759438" y="1396594"/>
                </a:lnTo>
                <a:lnTo>
                  <a:pt x="1929887" y="661605"/>
                </a:lnTo>
                <a:close/>
                <a:moveTo>
                  <a:pt x="2762973" y="0"/>
                </a:moveTo>
                <a:lnTo>
                  <a:pt x="2029067" y="661605"/>
                </a:lnTo>
                <a:lnTo>
                  <a:pt x="3199516" y="1396594"/>
                </a:lnTo>
                <a:lnTo>
                  <a:pt x="3948393" y="7191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5" name="Donut 6"/>
          <p:cNvSpPr>
            <a:spLocks noChangeAspect="1"/>
          </p:cNvSpPr>
          <p:nvPr/>
        </p:nvSpPr>
        <p:spPr>
          <a:xfrm>
            <a:off x="11647294" y="4616186"/>
            <a:ext cx="333882" cy="333882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6" name="Freeform 22"/>
          <p:cNvSpPr>
            <a:spLocks noChangeAspect="1"/>
          </p:cNvSpPr>
          <p:nvPr/>
        </p:nvSpPr>
        <p:spPr>
          <a:xfrm rot="8580000">
            <a:off x="8038476" y="6190934"/>
            <a:ext cx="334774" cy="333882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7" name="Oval 10"/>
          <p:cNvSpPr/>
          <p:nvPr/>
        </p:nvSpPr>
        <p:spPr>
          <a:xfrm>
            <a:off x="11116909" y="3215454"/>
            <a:ext cx="274046" cy="272660"/>
          </a:xfrm>
          <a:custGeom>
            <a:avLst/>
            <a:gdLst/>
            <a:ahLst/>
            <a:cxnLst/>
            <a:rect l="l" t="t" r="r" b="b"/>
            <a:pathLst>
              <a:path w="2956013" h="2941055"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8" name="Freeform 23"/>
          <p:cNvSpPr>
            <a:spLocks noChangeAspect="1"/>
          </p:cNvSpPr>
          <p:nvPr/>
        </p:nvSpPr>
        <p:spPr>
          <a:xfrm flipH="1">
            <a:off x="9698960" y="1399804"/>
            <a:ext cx="381264" cy="242587"/>
          </a:xfrm>
          <a:custGeom>
            <a:avLst/>
            <a:gdLst/>
            <a:ahLst/>
            <a:cxnLst/>
            <a:rect l="l" t="t" r="r" b="b"/>
            <a:pathLst>
              <a:path w="3980365" h="2532594">
                <a:moveTo>
                  <a:pt x="1988360" y="58973"/>
                </a:moveTo>
                <a:cubicBezTo>
                  <a:pt x="1988306" y="58975"/>
                  <a:pt x="1988252" y="58977"/>
                  <a:pt x="1988199" y="58995"/>
                </a:cubicBezTo>
                <a:cubicBezTo>
                  <a:pt x="1988145" y="58977"/>
                  <a:pt x="1988091" y="58975"/>
                  <a:pt x="1988037" y="58973"/>
                </a:cubicBezTo>
                <a:lnTo>
                  <a:pt x="1988037" y="59017"/>
                </a:lnTo>
                <a:cubicBezTo>
                  <a:pt x="1574406" y="74019"/>
                  <a:pt x="1375335" y="406725"/>
                  <a:pt x="1370318" y="708381"/>
                </a:cubicBezTo>
                <a:cubicBezTo>
                  <a:pt x="1362506" y="1089140"/>
                  <a:pt x="1497435" y="1312904"/>
                  <a:pt x="1568575" y="1407072"/>
                </a:cubicBezTo>
                <a:cubicBezTo>
                  <a:pt x="1631785" y="1490670"/>
                  <a:pt x="1727890" y="1649476"/>
                  <a:pt x="1617443" y="1704159"/>
                </a:cubicBezTo>
                <a:cubicBezTo>
                  <a:pt x="1318592" y="1846636"/>
                  <a:pt x="1062028" y="1946829"/>
                  <a:pt x="927030" y="2049664"/>
                </a:cubicBezTo>
                <a:cubicBezTo>
                  <a:pt x="705669" y="2234426"/>
                  <a:pt x="740656" y="2445615"/>
                  <a:pt x="754501" y="2532594"/>
                </a:cubicBezTo>
                <a:lnTo>
                  <a:pt x="1988199" y="2531551"/>
                </a:lnTo>
                <a:lnTo>
                  <a:pt x="3221896" y="2532594"/>
                </a:lnTo>
                <a:cubicBezTo>
                  <a:pt x="3235741" y="2445615"/>
                  <a:pt x="3270728" y="2234426"/>
                  <a:pt x="3049367" y="2049664"/>
                </a:cubicBezTo>
                <a:cubicBezTo>
                  <a:pt x="2914369" y="1946829"/>
                  <a:pt x="2657805" y="1846636"/>
                  <a:pt x="2358954" y="1704159"/>
                </a:cubicBezTo>
                <a:cubicBezTo>
                  <a:pt x="2248507" y="1649476"/>
                  <a:pt x="2344612" y="1490670"/>
                  <a:pt x="2407822" y="1407072"/>
                </a:cubicBezTo>
                <a:cubicBezTo>
                  <a:pt x="2478962" y="1312904"/>
                  <a:pt x="2613891" y="1089140"/>
                  <a:pt x="2606079" y="708381"/>
                </a:cubicBezTo>
                <a:cubicBezTo>
                  <a:pt x="2601062" y="406725"/>
                  <a:pt x="2401991" y="74019"/>
                  <a:pt x="1988360" y="59017"/>
                </a:cubicBezTo>
                <a:close/>
                <a:moveTo>
                  <a:pt x="1093515" y="0"/>
                </a:moveTo>
                <a:cubicBezTo>
                  <a:pt x="736613" y="12826"/>
                  <a:pt x="553627" y="327881"/>
                  <a:pt x="549299" y="588096"/>
                </a:cubicBezTo>
                <a:cubicBezTo>
                  <a:pt x="542562" y="916461"/>
                  <a:pt x="658924" y="1109434"/>
                  <a:pt x="720275" y="1190644"/>
                </a:cubicBezTo>
                <a:cubicBezTo>
                  <a:pt x="774787" y="1262738"/>
                  <a:pt x="857667" y="1399692"/>
                  <a:pt x="762418" y="1446850"/>
                </a:cubicBezTo>
                <a:cubicBezTo>
                  <a:pt x="504691" y="1569722"/>
                  <a:pt x="283431" y="1656128"/>
                  <a:pt x="167010" y="1744812"/>
                </a:cubicBezTo>
                <a:cubicBezTo>
                  <a:pt x="-23891" y="1904150"/>
                  <a:pt x="672" y="2013351"/>
                  <a:pt x="1392" y="2161289"/>
                </a:cubicBezTo>
                <a:cubicBezTo>
                  <a:pt x="356083" y="2160989"/>
                  <a:pt x="261990" y="2166300"/>
                  <a:pt x="616681" y="2166000"/>
                </a:cubicBezTo>
                <a:cubicBezTo>
                  <a:pt x="794788" y="1846239"/>
                  <a:pt x="1045824" y="1778915"/>
                  <a:pt x="1453932" y="1593789"/>
                </a:cubicBezTo>
                <a:cubicBezTo>
                  <a:pt x="1171572" y="1115084"/>
                  <a:pt x="1046285" y="714919"/>
                  <a:pt x="1414663" y="124017"/>
                </a:cubicBezTo>
                <a:cubicBezTo>
                  <a:pt x="1309485" y="41539"/>
                  <a:pt x="1305280" y="26381"/>
                  <a:pt x="1093515" y="0"/>
                </a:cubicBezTo>
                <a:close/>
                <a:moveTo>
                  <a:pt x="2886850" y="0"/>
                </a:moveTo>
                <a:cubicBezTo>
                  <a:pt x="2675085" y="26381"/>
                  <a:pt x="2670880" y="41539"/>
                  <a:pt x="2565702" y="124017"/>
                </a:cubicBezTo>
                <a:cubicBezTo>
                  <a:pt x="2934080" y="714919"/>
                  <a:pt x="2808793" y="1115084"/>
                  <a:pt x="2526433" y="1593789"/>
                </a:cubicBezTo>
                <a:cubicBezTo>
                  <a:pt x="2934542" y="1778915"/>
                  <a:pt x="3185577" y="1846239"/>
                  <a:pt x="3363685" y="2166000"/>
                </a:cubicBezTo>
                <a:cubicBezTo>
                  <a:pt x="3718376" y="2166300"/>
                  <a:pt x="3624282" y="2160989"/>
                  <a:pt x="3978973" y="2161289"/>
                </a:cubicBezTo>
                <a:cubicBezTo>
                  <a:pt x="3979693" y="2013351"/>
                  <a:pt x="4004256" y="1904150"/>
                  <a:pt x="3813355" y="1744812"/>
                </a:cubicBezTo>
                <a:cubicBezTo>
                  <a:pt x="3696934" y="1656128"/>
                  <a:pt x="3475674" y="1569722"/>
                  <a:pt x="3217947" y="1446850"/>
                </a:cubicBezTo>
                <a:cubicBezTo>
                  <a:pt x="3122698" y="1399692"/>
                  <a:pt x="3205579" y="1262738"/>
                  <a:pt x="3260090" y="1190644"/>
                </a:cubicBezTo>
                <a:cubicBezTo>
                  <a:pt x="3321441" y="1109434"/>
                  <a:pt x="3437803" y="916461"/>
                  <a:pt x="3431066" y="588096"/>
                </a:cubicBezTo>
                <a:cubicBezTo>
                  <a:pt x="3426739" y="327881"/>
                  <a:pt x="3243752" y="12826"/>
                  <a:pt x="28868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9" name="Freeform 24"/>
          <p:cNvSpPr/>
          <p:nvPr/>
        </p:nvSpPr>
        <p:spPr>
          <a:xfrm flipH="1">
            <a:off x="7836450" y="117212"/>
            <a:ext cx="273937" cy="274090"/>
          </a:xfrm>
          <a:custGeom>
            <a:avLst/>
            <a:gdLst/>
            <a:ahLst/>
            <a:cxnLst/>
            <a:rect l="l" t="t" r="r" b="b"/>
            <a:pathLst>
              <a:path w="2488805" h="2473621">
                <a:moveTo>
                  <a:pt x="1244564" y="0"/>
                </a:moveTo>
                <a:cubicBezTo>
                  <a:pt x="1244510" y="2"/>
                  <a:pt x="1244456" y="4"/>
                  <a:pt x="1244403" y="22"/>
                </a:cubicBezTo>
                <a:cubicBezTo>
                  <a:pt x="1244349" y="4"/>
                  <a:pt x="1244295" y="2"/>
                  <a:pt x="1244241" y="0"/>
                </a:cubicBezTo>
                <a:lnTo>
                  <a:pt x="1244241" y="44"/>
                </a:lnTo>
                <a:cubicBezTo>
                  <a:pt x="830610" y="15046"/>
                  <a:pt x="631539" y="347752"/>
                  <a:pt x="626522" y="649408"/>
                </a:cubicBezTo>
                <a:cubicBezTo>
                  <a:pt x="618710" y="1030167"/>
                  <a:pt x="753639" y="1253931"/>
                  <a:pt x="824779" y="1348099"/>
                </a:cubicBezTo>
                <a:cubicBezTo>
                  <a:pt x="887989" y="1431697"/>
                  <a:pt x="984094" y="1590503"/>
                  <a:pt x="873647" y="1645186"/>
                </a:cubicBezTo>
                <a:cubicBezTo>
                  <a:pt x="574796" y="1787663"/>
                  <a:pt x="318232" y="1887856"/>
                  <a:pt x="183234" y="1990691"/>
                </a:cubicBezTo>
                <a:cubicBezTo>
                  <a:pt x="-38127" y="2175453"/>
                  <a:pt x="-3140" y="2386642"/>
                  <a:pt x="10705" y="2473621"/>
                </a:cubicBezTo>
                <a:lnTo>
                  <a:pt x="1244403" y="2472578"/>
                </a:lnTo>
                <a:lnTo>
                  <a:pt x="2478100" y="2473621"/>
                </a:lnTo>
                <a:cubicBezTo>
                  <a:pt x="2491945" y="2386642"/>
                  <a:pt x="2526932" y="2175453"/>
                  <a:pt x="2305571" y="1990691"/>
                </a:cubicBezTo>
                <a:cubicBezTo>
                  <a:pt x="2170573" y="1887856"/>
                  <a:pt x="1914009" y="1787663"/>
                  <a:pt x="1615158" y="1645186"/>
                </a:cubicBezTo>
                <a:cubicBezTo>
                  <a:pt x="1504711" y="1590503"/>
                  <a:pt x="1600816" y="1431697"/>
                  <a:pt x="1664026" y="1348099"/>
                </a:cubicBezTo>
                <a:cubicBezTo>
                  <a:pt x="1735166" y="1253931"/>
                  <a:pt x="1870095" y="1030167"/>
                  <a:pt x="1862283" y="649408"/>
                </a:cubicBezTo>
                <a:cubicBezTo>
                  <a:pt x="1857266" y="347752"/>
                  <a:pt x="1658195" y="15046"/>
                  <a:pt x="1244564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0" name="Rectangle 6"/>
          <p:cNvSpPr>
            <a:spLocks noChangeAspect="1"/>
          </p:cNvSpPr>
          <p:nvPr/>
        </p:nvSpPr>
        <p:spPr>
          <a:xfrm>
            <a:off x="10760211" y="1197143"/>
            <a:ext cx="269910" cy="275443"/>
          </a:xfrm>
          <a:custGeom>
            <a:avLst/>
            <a:gdLst/>
            <a:ahLst/>
            <a:cxnLst/>
            <a:rect l="l" t="t" r="r" b="b"/>
            <a:pathLst>
              <a:path w="3860876" h="3940019">
                <a:moveTo>
                  <a:pt x="3248876" y="1942264"/>
                </a:moveTo>
                <a:lnTo>
                  <a:pt x="3860876" y="1942264"/>
                </a:lnTo>
                <a:lnTo>
                  <a:pt x="3860876" y="2090815"/>
                </a:lnTo>
                <a:lnTo>
                  <a:pt x="3859023" y="2090815"/>
                </a:lnTo>
                <a:cubicBezTo>
                  <a:pt x="3817225" y="2949620"/>
                  <a:pt x="3215273" y="3679864"/>
                  <a:pt x="2378197" y="3884304"/>
                </a:cubicBezTo>
                <a:cubicBezTo>
                  <a:pt x="2219818" y="3922985"/>
                  <a:pt x="2060231" y="3941082"/>
                  <a:pt x="1902626" y="3939971"/>
                </a:cubicBezTo>
                <a:cubicBezTo>
                  <a:pt x="1286982" y="3935631"/>
                  <a:pt x="701577" y="3638194"/>
                  <a:pt x="337583" y="3128887"/>
                </a:cubicBezTo>
                <a:lnTo>
                  <a:pt x="30667" y="3435803"/>
                </a:lnTo>
                <a:lnTo>
                  <a:pt x="30667" y="2342045"/>
                </a:lnTo>
                <a:lnTo>
                  <a:pt x="1124425" y="2342045"/>
                </a:lnTo>
                <a:lnTo>
                  <a:pt x="781340" y="2685130"/>
                </a:lnTo>
                <a:cubicBezTo>
                  <a:pt x="1079782" y="3180935"/>
                  <a:pt x="1667379" y="3425841"/>
                  <a:pt x="2232517" y="3287817"/>
                </a:cubicBezTo>
                <a:cubicBezTo>
                  <a:pt x="2810639" y="3146622"/>
                  <a:pt x="3224897" y="2638979"/>
                  <a:pt x="3247291" y="2044286"/>
                </a:cubicBezTo>
                <a:lnTo>
                  <a:pt x="3248876" y="2044345"/>
                </a:lnTo>
                <a:close/>
                <a:moveTo>
                  <a:pt x="1958249" y="48"/>
                </a:moveTo>
                <a:cubicBezTo>
                  <a:pt x="2573893" y="4388"/>
                  <a:pt x="3159298" y="301825"/>
                  <a:pt x="3523293" y="811132"/>
                </a:cubicBezTo>
                <a:lnTo>
                  <a:pt x="3830209" y="504216"/>
                </a:lnTo>
                <a:lnTo>
                  <a:pt x="3830209" y="1597974"/>
                </a:lnTo>
                <a:lnTo>
                  <a:pt x="2736450" y="1597974"/>
                </a:lnTo>
                <a:lnTo>
                  <a:pt x="3079535" y="1254889"/>
                </a:lnTo>
                <a:cubicBezTo>
                  <a:pt x="2781093" y="759084"/>
                  <a:pt x="2193496" y="514178"/>
                  <a:pt x="1628358" y="652202"/>
                </a:cubicBezTo>
                <a:cubicBezTo>
                  <a:pt x="1050236" y="793397"/>
                  <a:pt x="635978" y="1301040"/>
                  <a:pt x="613584" y="1895733"/>
                </a:cubicBezTo>
                <a:lnTo>
                  <a:pt x="612000" y="1895674"/>
                </a:lnTo>
                <a:lnTo>
                  <a:pt x="612000" y="1985958"/>
                </a:lnTo>
                <a:lnTo>
                  <a:pt x="0" y="1985958"/>
                </a:lnTo>
                <a:lnTo>
                  <a:pt x="0" y="1837407"/>
                </a:lnTo>
                <a:lnTo>
                  <a:pt x="2787" y="1837407"/>
                </a:lnTo>
                <a:cubicBezTo>
                  <a:pt x="49183" y="983705"/>
                  <a:pt x="649445" y="259216"/>
                  <a:pt x="1482678" y="55715"/>
                </a:cubicBezTo>
                <a:cubicBezTo>
                  <a:pt x="1641057" y="17034"/>
                  <a:pt x="1800644" y="-1063"/>
                  <a:pt x="1958249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1" name="Down Arrow 1"/>
          <p:cNvSpPr>
            <a:spLocks noChangeAspect="1"/>
          </p:cNvSpPr>
          <p:nvPr/>
        </p:nvSpPr>
        <p:spPr>
          <a:xfrm>
            <a:off x="11638276" y="5924881"/>
            <a:ext cx="187553" cy="275443"/>
          </a:xfrm>
          <a:custGeom>
            <a:avLst/>
            <a:gdLst/>
            <a:ahLst/>
            <a:cxnLst/>
            <a:rect l="l" t="t" r="r" b="b"/>
            <a:pathLst>
              <a:path w="2745756" h="4032448">
                <a:moveTo>
                  <a:pt x="1622229" y="1008112"/>
                </a:moveTo>
                <a:lnTo>
                  <a:pt x="2371247" y="1008112"/>
                </a:lnTo>
                <a:lnTo>
                  <a:pt x="2371247" y="3081405"/>
                </a:lnTo>
                <a:lnTo>
                  <a:pt x="2745756" y="3081405"/>
                </a:lnTo>
                <a:lnTo>
                  <a:pt x="1996738" y="4032448"/>
                </a:lnTo>
                <a:lnTo>
                  <a:pt x="1247720" y="3081405"/>
                </a:lnTo>
                <a:lnTo>
                  <a:pt x="1622229" y="3081405"/>
                </a:lnTo>
                <a:close/>
                <a:moveTo>
                  <a:pt x="749018" y="0"/>
                </a:moveTo>
                <a:lnTo>
                  <a:pt x="1498036" y="951043"/>
                </a:lnTo>
                <a:lnTo>
                  <a:pt x="1123527" y="951043"/>
                </a:lnTo>
                <a:lnTo>
                  <a:pt x="1123527" y="3024336"/>
                </a:lnTo>
                <a:lnTo>
                  <a:pt x="374509" y="3024336"/>
                </a:lnTo>
                <a:lnTo>
                  <a:pt x="374509" y="951043"/>
                </a:lnTo>
                <a:lnTo>
                  <a:pt x="0" y="9510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2" name="Rounded Rectangle 1"/>
          <p:cNvSpPr>
            <a:spLocks noChangeAspect="1"/>
          </p:cNvSpPr>
          <p:nvPr/>
        </p:nvSpPr>
        <p:spPr>
          <a:xfrm>
            <a:off x="6453645" y="1046903"/>
            <a:ext cx="168210" cy="284844"/>
          </a:xfrm>
          <a:custGeom>
            <a:avLst/>
            <a:gdLst/>
            <a:ahLst/>
            <a:cxnLst/>
            <a:rect l="l" t="t" r="r" b="b"/>
            <a:pathLst>
              <a:path w="2340000" h="3962520">
                <a:moveTo>
                  <a:pt x="437437" y="3058315"/>
                </a:moveTo>
                <a:lnTo>
                  <a:pt x="1877437" y="3058315"/>
                </a:lnTo>
                <a:lnTo>
                  <a:pt x="1877437" y="3526315"/>
                </a:lnTo>
                <a:lnTo>
                  <a:pt x="437437" y="3526315"/>
                </a:lnTo>
                <a:close/>
                <a:moveTo>
                  <a:pt x="437437" y="2464263"/>
                </a:moveTo>
                <a:lnTo>
                  <a:pt x="1877437" y="2464263"/>
                </a:lnTo>
                <a:lnTo>
                  <a:pt x="1877437" y="2932263"/>
                </a:lnTo>
                <a:lnTo>
                  <a:pt x="437437" y="2932263"/>
                </a:lnTo>
                <a:close/>
                <a:moveTo>
                  <a:pt x="437437" y="1870211"/>
                </a:moveTo>
                <a:lnTo>
                  <a:pt x="1877437" y="1870211"/>
                </a:lnTo>
                <a:lnTo>
                  <a:pt x="1877437" y="2338211"/>
                </a:lnTo>
                <a:lnTo>
                  <a:pt x="437437" y="2338211"/>
                </a:lnTo>
                <a:close/>
                <a:moveTo>
                  <a:pt x="437437" y="1276159"/>
                </a:moveTo>
                <a:lnTo>
                  <a:pt x="1877437" y="1276159"/>
                </a:lnTo>
                <a:lnTo>
                  <a:pt x="1877437" y="1744159"/>
                </a:lnTo>
                <a:lnTo>
                  <a:pt x="437437" y="1744159"/>
                </a:lnTo>
                <a:close/>
                <a:moveTo>
                  <a:pt x="437437" y="682107"/>
                </a:moveTo>
                <a:lnTo>
                  <a:pt x="1877437" y="682107"/>
                </a:lnTo>
                <a:lnTo>
                  <a:pt x="1877437" y="1150107"/>
                </a:lnTo>
                <a:lnTo>
                  <a:pt x="437437" y="1150107"/>
                </a:lnTo>
                <a:close/>
                <a:moveTo>
                  <a:pt x="270000" y="538035"/>
                </a:moveTo>
                <a:lnTo>
                  <a:pt x="270000" y="3692320"/>
                </a:lnTo>
                <a:lnTo>
                  <a:pt x="2070000" y="3692320"/>
                </a:lnTo>
                <a:lnTo>
                  <a:pt x="2070000" y="538035"/>
                </a:lnTo>
                <a:close/>
                <a:moveTo>
                  <a:pt x="983190" y="0"/>
                </a:moveTo>
                <a:lnTo>
                  <a:pt x="1356810" y="0"/>
                </a:lnTo>
                <a:cubicBezTo>
                  <a:pt x="1412713" y="0"/>
                  <a:pt x="1458032" y="45319"/>
                  <a:pt x="1458032" y="101222"/>
                </a:cubicBezTo>
                <a:lnTo>
                  <a:pt x="1458032" y="251184"/>
                </a:lnTo>
                <a:lnTo>
                  <a:pt x="1949992" y="251184"/>
                </a:lnTo>
                <a:cubicBezTo>
                  <a:pt x="2165387" y="251184"/>
                  <a:pt x="2340000" y="425797"/>
                  <a:pt x="2340000" y="641192"/>
                </a:cubicBezTo>
                <a:lnTo>
                  <a:pt x="2340000" y="3572512"/>
                </a:lnTo>
                <a:cubicBezTo>
                  <a:pt x="2340000" y="3787907"/>
                  <a:pt x="2165387" y="3962520"/>
                  <a:pt x="1949992" y="3962520"/>
                </a:cubicBezTo>
                <a:lnTo>
                  <a:pt x="390008" y="3962520"/>
                </a:lnTo>
                <a:cubicBezTo>
                  <a:pt x="174613" y="3962520"/>
                  <a:pt x="0" y="3787907"/>
                  <a:pt x="0" y="3572512"/>
                </a:cubicBezTo>
                <a:lnTo>
                  <a:pt x="0" y="641192"/>
                </a:lnTo>
                <a:cubicBezTo>
                  <a:pt x="0" y="425797"/>
                  <a:pt x="174613" y="251184"/>
                  <a:pt x="390008" y="251184"/>
                </a:cubicBezTo>
                <a:lnTo>
                  <a:pt x="881968" y="251184"/>
                </a:lnTo>
                <a:lnTo>
                  <a:pt x="881968" y="101222"/>
                </a:lnTo>
                <a:cubicBezTo>
                  <a:pt x="881968" y="45319"/>
                  <a:pt x="927287" y="0"/>
                  <a:pt x="983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3" name="Down Arrow 1"/>
          <p:cNvSpPr>
            <a:spLocks noChangeAspect="1"/>
          </p:cNvSpPr>
          <p:nvPr/>
        </p:nvSpPr>
        <p:spPr>
          <a:xfrm rot="10800000" flipH="1">
            <a:off x="10475522" y="2003284"/>
            <a:ext cx="241238" cy="270910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4" name="Trapezoid 1"/>
          <p:cNvSpPr>
            <a:spLocks noChangeAspect="1"/>
          </p:cNvSpPr>
          <p:nvPr/>
        </p:nvSpPr>
        <p:spPr>
          <a:xfrm rot="10800000">
            <a:off x="6721600" y="6241761"/>
            <a:ext cx="270910" cy="207291"/>
          </a:xfrm>
          <a:custGeom>
            <a:avLst/>
            <a:gdLst/>
            <a:ahLst/>
            <a:cxnLst/>
            <a:rect l="l" t="t" r="r" b="b"/>
            <a:pathLst>
              <a:path w="4032450" h="3085493">
                <a:moveTo>
                  <a:pt x="2031235" y="914400"/>
                </a:moveTo>
                <a:cubicBezTo>
                  <a:pt x="1778730" y="914400"/>
                  <a:pt x="1574035" y="709705"/>
                  <a:pt x="1574035" y="457200"/>
                </a:cubicBezTo>
                <a:cubicBezTo>
                  <a:pt x="1574035" y="204695"/>
                  <a:pt x="1778730" y="0"/>
                  <a:pt x="2031235" y="0"/>
                </a:cubicBezTo>
                <a:cubicBezTo>
                  <a:pt x="2283740" y="0"/>
                  <a:pt x="2488435" y="204695"/>
                  <a:pt x="2488435" y="457200"/>
                </a:cubicBezTo>
                <a:cubicBezTo>
                  <a:pt x="2488435" y="709705"/>
                  <a:pt x="2283740" y="914400"/>
                  <a:pt x="2031235" y="914400"/>
                </a:cubicBezTo>
                <a:close/>
                <a:moveTo>
                  <a:pt x="2027221" y="1676379"/>
                </a:moveTo>
                <a:cubicBezTo>
                  <a:pt x="1695962" y="1681222"/>
                  <a:pt x="1438124" y="1575543"/>
                  <a:pt x="1178491" y="1462818"/>
                </a:cubicBezTo>
                <a:cubicBezTo>
                  <a:pt x="997473" y="1361700"/>
                  <a:pt x="986071" y="1274491"/>
                  <a:pt x="1016728" y="1189772"/>
                </a:cubicBezTo>
                <a:cubicBezTo>
                  <a:pt x="1053516" y="1098266"/>
                  <a:pt x="1135752" y="1026643"/>
                  <a:pt x="1293451" y="1098789"/>
                </a:cubicBezTo>
                <a:cubicBezTo>
                  <a:pt x="1500404" y="1268629"/>
                  <a:pt x="2162600" y="1406904"/>
                  <a:pt x="2571881" y="1166424"/>
                </a:cubicBezTo>
                <a:cubicBezTo>
                  <a:pt x="2683927" y="1084177"/>
                  <a:pt x="2912979" y="1019582"/>
                  <a:pt x="2972758" y="1164419"/>
                </a:cubicBezTo>
                <a:cubicBezTo>
                  <a:pt x="2987704" y="1212096"/>
                  <a:pt x="2993198" y="1252048"/>
                  <a:pt x="2989563" y="1286778"/>
                </a:cubicBezTo>
                <a:cubicBezTo>
                  <a:pt x="2978656" y="1390968"/>
                  <a:pt x="2885587" y="1448164"/>
                  <a:pt x="2719030" y="1525944"/>
                </a:cubicBezTo>
                <a:cubicBezTo>
                  <a:pt x="2451164" y="1630778"/>
                  <a:pt x="2225977" y="1673472"/>
                  <a:pt x="2027221" y="1676379"/>
                </a:cubicBezTo>
                <a:close/>
                <a:moveTo>
                  <a:pt x="2060359" y="2384240"/>
                </a:moveTo>
                <a:cubicBezTo>
                  <a:pt x="1394097" y="2387719"/>
                  <a:pt x="863452" y="2121053"/>
                  <a:pt x="679484" y="1997056"/>
                </a:cubicBezTo>
                <a:cubicBezTo>
                  <a:pt x="549375" y="1924911"/>
                  <a:pt x="425752" y="1821728"/>
                  <a:pt x="517720" y="1662586"/>
                </a:cubicBezTo>
                <a:cubicBezTo>
                  <a:pt x="651347" y="1537002"/>
                  <a:pt x="734391" y="1582761"/>
                  <a:pt x="863420" y="1678116"/>
                </a:cubicBezTo>
                <a:cubicBezTo>
                  <a:pt x="1176163" y="1799857"/>
                  <a:pt x="1865977" y="2417593"/>
                  <a:pt x="3208759" y="1655572"/>
                </a:cubicBezTo>
                <a:cubicBezTo>
                  <a:pt x="3361860" y="1547355"/>
                  <a:pt x="3480881" y="1600941"/>
                  <a:pt x="3531465" y="1705974"/>
                </a:cubicBezTo>
                <a:cubicBezTo>
                  <a:pt x="3544425" y="1734364"/>
                  <a:pt x="3549052" y="1761627"/>
                  <a:pt x="3546492" y="1787833"/>
                </a:cubicBezTo>
                <a:cubicBezTo>
                  <a:pt x="3538815" y="1866453"/>
                  <a:pt x="3466473" y="1935559"/>
                  <a:pt x="3360505" y="1997057"/>
                </a:cubicBezTo>
                <a:cubicBezTo>
                  <a:pt x="2908694" y="2282815"/>
                  <a:pt x="2460115" y="2382153"/>
                  <a:pt x="2060359" y="2384240"/>
                </a:cubicBezTo>
                <a:close/>
                <a:moveTo>
                  <a:pt x="2129199" y="3084855"/>
                </a:moveTo>
                <a:cubicBezTo>
                  <a:pt x="1410135" y="3099816"/>
                  <a:pt x="735083" y="2850306"/>
                  <a:pt x="192432" y="2495222"/>
                </a:cubicBezTo>
                <a:cubicBezTo>
                  <a:pt x="71522" y="2441114"/>
                  <a:pt x="-61299" y="2265791"/>
                  <a:pt x="30671" y="2133701"/>
                </a:cubicBezTo>
                <a:cubicBezTo>
                  <a:pt x="155100" y="2023149"/>
                  <a:pt x="311719" y="2106476"/>
                  <a:pt x="399360" y="2185301"/>
                </a:cubicBezTo>
                <a:cubicBezTo>
                  <a:pt x="586943" y="2302537"/>
                  <a:pt x="1960913" y="3339604"/>
                  <a:pt x="3688958" y="2131192"/>
                </a:cubicBezTo>
                <a:cubicBezTo>
                  <a:pt x="3828264" y="2013959"/>
                  <a:pt x="3956485" y="2090087"/>
                  <a:pt x="4011664" y="2172576"/>
                </a:cubicBezTo>
                <a:cubicBezTo>
                  <a:pt x="4027692" y="2203596"/>
                  <a:pt x="4033946" y="2234898"/>
                  <a:pt x="4032153" y="2265496"/>
                </a:cubicBezTo>
                <a:cubicBezTo>
                  <a:pt x="4026775" y="2357288"/>
                  <a:pt x="3948972" y="2442742"/>
                  <a:pt x="3845304" y="2495222"/>
                </a:cubicBezTo>
                <a:cubicBezTo>
                  <a:pt x="3274368" y="2901596"/>
                  <a:pt x="2688471" y="3073220"/>
                  <a:pt x="2129199" y="30848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5" name="Donut 3"/>
          <p:cNvSpPr>
            <a:spLocks noChangeAspect="1"/>
          </p:cNvSpPr>
          <p:nvPr/>
        </p:nvSpPr>
        <p:spPr>
          <a:xfrm>
            <a:off x="7436843" y="1065709"/>
            <a:ext cx="325272" cy="277476"/>
          </a:xfrm>
          <a:custGeom>
            <a:avLst/>
            <a:gdLst/>
            <a:ahLst/>
            <a:cxnLst/>
            <a:rect l="l" t="t" r="r" b="b"/>
            <a:pathLst>
              <a:path w="3925206" h="3348424">
                <a:moveTo>
                  <a:pt x="3242112" y="2272794"/>
                </a:moveTo>
                <a:cubicBezTo>
                  <a:pt x="3115082" y="2260231"/>
                  <a:pt x="3000452" y="2364880"/>
                  <a:pt x="3016921" y="2497371"/>
                </a:cubicBezTo>
                <a:lnTo>
                  <a:pt x="3435974" y="2497371"/>
                </a:lnTo>
                <a:cubicBezTo>
                  <a:pt x="3428947" y="2380544"/>
                  <a:pt x="3369142" y="2285357"/>
                  <a:pt x="3242112" y="2272794"/>
                </a:cubicBezTo>
                <a:close/>
                <a:moveTo>
                  <a:pt x="3242112" y="1883779"/>
                </a:moveTo>
                <a:cubicBezTo>
                  <a:pt x="3733878" y="1896431"/>
                  <a:pt x="3893010" y="2355773"/>
                  <a:pt x="3900115" y="2477857"/>
                </a:cubicBezTo>
                <a:cubicBezTo>
                  <a:pt x="3907220" y="2599941"/>
                  <a:pt x="3904130" y="2640444"/>
                  <a:pt x="3906136" y="2721736"/>
                </a:cubicBezTo>
                <a:lnTo>
                  <a:pt x="3506761" y="2727198"/>
                </a:lnTo>
                <a:lnTo>
                  <a:pt x="3007675" y="2728631"/>
                </a:lnTo>
                <a:cubicBezTo>
                  <a:pt x="3027968" y="2911589"/>
                  <a:pt x="3137547" y="2975072"/>
                  <a:pt x="3265609" y="2975072"/>
                </a:cubicBezTo>
                <a:cubicBezTo>
                  <a:pt x="3395909" y="2975042"/>
                  <a:pt x="3396904" y="2940955"/>
                  <a:pt x="3566366" y="2846944"/>
                </a:cubicBezTo>
                <a:lnTo>
                  <a:pt x="3850889" y="3014883"/>
                </a:lnTo>
                <a:cubicBezTo>
                  <a:pt x="3733332" y="3178373"/>
                  <a:pt x="3564767" y="3345324"/>
                  <a:pt x="3242112" y="3348424"/>
                </a:cubicBezTo>
                <a:cubicBezTo>
                  <a:pt x="2888283" y="3337127"/>
                  <a:pt x="2509790" y="3020551"/>
                  <a:pt x="2509790" y="2616101"/>
                </a:cubicBezTo>
                <a:cubicBezTo>
                  <a:pt x="2509790" y="2211651"/>
                  <a:pt x="2750347" y="1871126"/>
                  <a:pt x="3242112" y="1883779"/>
                </a:cubicBezTo>
                <a:close/>
                <a:moveTo>
                  <a:pt x="2201538" y="1640945"/>
                </a:moveTo>
                <a:lnTo>
                  <a:pt x="2178041" y="2056288"/>
                </a:lnTo>
                <a:lnTo>
                  <a:pt x="2407579" y="2056288"/>
                </a:lnTo>
                <a:lnTo>
                  <a:pt x="2407579" y="2364634"/>
                </a:lnTo>
                <a:lnTo>
                  <a:pt x="2178041" y="2364634"/>
                </a:lnTo>
                <a:lnTo>
                  <a:pt x="2178041" y="2931754"/>
                </a:lnTo>
                <a:cubicBezTo>
                  <a:pt x="2185611" y="3070135"/>
                  <a:pt x="2295005" y="3075356"/>
                  <a:pt x="2459217" y="2994419"/>
                </a:cubicBezTo>
                <a:cubicBezTo>
                  <a:pt x="2443553" y="3099180"/>
                  <a:pt x="2451386" y="3180444"/>
                  <a:pt x="2412226" y="3308699"/>
                </a:cubicBezTo>
                <a:cubicBezTo>
                  <a:pt x="2239462" y="3345251"/>
                  <a:pt x="2176341" y="3350467"/>
                  <a:pt x="1964415" y="3347850"/>
                </a:cubicBezTo>
                <a:cubicBezTo>
                  <a:pt x="1849515" y="3347850"/>
                  <a:pt x="1756369" y="3254704"/>
                  <a:pt x="1756367" y="3139802"/>
                </a:cubicBezTo>
                <a:lnTo>
                  <a:pt x="1753727" y="3139802"/>
                </a:lnTo>
                <a:lnTo>
                  <a:pt x="1753727" y="2364634"/>
                </a:lnTo>
                <a:lnTo>
                  <a:pt x="1559627" y="2364634"/>
                </a:lnTo>
                <a:lnTo>
                  <a:pt x="1559627" y="2056288"/>
                </a:lnTo>
                <a:lnTo>
                  <a:pt x="1753727" y="2056288"/>
                </a:lnTo>
                <a:lnTo>
                  <a:pt x="1753727" y="1805414"/>
                </a:lnTo>
                <a:close/>
                <a:moveTo>
                  <a:pt x="0" y="1559869"/>
                </a:moveTo>
                <a:lnTo>
                  <a:pt x="870533" y="1559869"/>
                </a:lnTo>
                <a:lnTo>
                  <a:pt x="870533" y="1868216"/>
                </a:lnTo>
                <a:lnTo>
                  <a:pt x="700385" y="1868216"/>
                </a:lnTo>
                <a:lnTo>
                  <a:pt x="700385" y="3040078"/>
                </a:lnTo>
                <a:lnTo>
                  <a:pt x="1079673" y="3040078"/>
                </a:lnTo>
                <a:lnTo>
                  <a:pt x="1079673" y="2721691"/>
                </a:lnTo>
                <a:lnTo>
                  <a:pt x="1503649" y="2721691"/>
                </a:lnTo>
                <a:lnTo>
                  <a:pt x="1503649" y="3040078"/>
                </a:lnTo>
                <a:lnTo>
                  <a:pt x="1503649" y="3125297"/>
                </a:lnTo>
                <a:lnTo>
                  <a:pt x="1503649" y="3348424"/>
                </a:lnTo>
                <a:lnTo>
                  <a:pt x="2" y="3348424"/>
                </a:lnTo>
                <a:lnTo>
                  <a:pt x="2" y="3040078"/>
                </a:lnTo>
                <a:lnTo>
                  <a:pt x="160779" y="3040078"/>
                </a:lnTo>
                <a:lnTo>
                  <a:pt x="160779" y="1868216"/>
                </a:lnTo>
                <a:lnTo>
                  <a:pt x="0" y="1868216"/>
                </a:lnTo>
                <a:close/>
                <a:moveTo>
                  <a:pt x="2404792" y="1056835"/>
                </a:moveTo>
                <a:cubicBezTo>
                  <a:pt x="2653236" y="1053203"/>
                  <a:pt x="2846615" y="1132462"/>
                  <a:pt x="3041339" y="1217006"/>
                </a:cubicBezTo>
                <a:cubicBezTo>
                  <a:pt x="3177103" y="1292844"/>
                  <a:pt x="3185654" y="1358251"/>
                  <a:pt x="3162662" y="1421790"/>
                </a:cubicBezTo>
                <a:cubicBezTo>
                  <a:pt x="3135070" y="1490420"/>
                  <a:pt x="3073394" y="1544137"/>
                  <a:pt x="2955120" y="1490027"/>
                </a:cubicBezTo>
                <a:cubicBezTo>
                  <a:pt x="2799905" y="1362647"/>
                  <a:pt x="2303258" y="1258941"/>
                  <a:pt x="1996297" y="1439301"/>
                </a:cubicBezTo>
                <a:cubicBezTo>
                  <a:pt x="1912263" y="1500986"/>
                  <a:pt x="1740474" y="1549432"/>
                  <a:pt x="1695640" y="1440804"/>
                </a:cubicBezTo>
                <a:cubicBezTo>
                  <a:pt x="1684431" y="1405047"/>
                  <a:pt x="1680310" y="1375083"/>
                  <a:pt x="1683036" y="1349036"/>
                </a:cubicBezTo>
                <a:cubicBezTo>
                  <a:pt x="1691216" y="1270893"/>
                  <a:pt x="1761018" y="1227996"/>
                  <a:pt x="1885936" y="1169661"/>
                </a:cubicBezTo>
                <a:cubicBezTo>
                  <a:pt x="2086835" y="1091036"/>
                  <a:pt x="2255725" y="1059015"/>
                  <a:pt x="2404792" y="1056835"/>
                </a:cubicBezTo>
                <a:close/>
                <a:moveTo>
                  <a:pt x="2379939" y="525939"/>
                </a:moveTo>
                <a:cubicBezTo>
                  <a:pt x="2879635" y="523330"/>
                  <a:pt x="3277619" y="723329"/>
                  <a:pt x="3415595" y="816328"/>
                </a:cubicBezTo>
                <a:cubicBezTo>
                  <a:pt x="3513176" y="870436"/>
                  <a:pt x="3605894" y="947824"/>
                  <a:pt x="3536918" y="1067180"/>
                </a:cubicBezTo>
                <a:cubicBezTo>
                  <a:pt x="3436697" y="1161368"/>
                  <a:pt x="3374414" y="1127048"/>
                  <a:pt x="3277643" y="1055532"/>
                </a:cubicBezTo>
                <a:cubicBezTo>
                  <a:pt x="3043086" y="964227"/>
                  <a:pt x="2525726" y="500925"/>
                  <a:pt x="1518639" y="1072440"/>
                </a:cubicBezTo>
                <a:cubicBezTo>
                  <a:pt x="1403814" y="1153603"/>
                  <a:pt x="1314548" y="1113414"/>
                  <a:pt x="1276609" y="1034639"/>
                </a:cubicBezTo>
                <a:cubicBezTo>
                  <a:pt x="1266889" y="1013346"/>
                  <a:pt x="1263419" y="992899"/>
                  <a:pt x="1265339" y="973244"/>
                </a:cubicBezTo>
                <a:cubicBezTo>
                  <a:pt x="1271097" y="914280"/>
                  <a:pt x="1325354" y="862450"/>
                  <a:pt x="1404829" y="816327"/>
                </a:cubicBezTo>
                <a:cubicBezTo>
                  <a:pt x="1743688" y="602008"/>
                  <a:pt x="2080122" y="527504"/>
                  <a:pt x="2379939" y="525939"/>
                </a:cubicBezTo>
                <a:close/>
                <a:moveTo>
                  <a:pt x="2328309" y="478"/>
                </a:moveTo>
                <a:cubicBezTo>
                  <a:pt x="2867607" y="-10742"/>
                  <a:pt x="3373895" y="176390"/>
                  <a:pt x="3780883" y="442703"/>
                </a:cubicBezTo>
                <a:cubicBezTo>
                  <a:pt x="3871566" y="483284"/>
                  <a:pt x="3971181" y="614776"/>
                  <a:pt x="3902204" y="713843"/>
                </a:cubicBezTo>
                <a:cubicBezTo>
                  <a:pt x="3808883" y="796758"/>
                  <a:pt x="3691418" y="734262"/>
                  <a:pt x="3625688" y="675144"/>
                </a:cubicBezTo>
                <a:cubicBezTo>
                  <a:pt x="3485001" y="587217"/>
                  <a:pt x="2454523" y="-190583"/>
                  <a:pt x="1158490" y="715725"/>
                </a:cubicBezTo>
                <a:cubicBezTo>
                  <a:pt x="1054011" y="803650"/>
                  <a:pt x="957845" y="746554"/>
                  <a:pt x="916460" y="684687"/>
                </a:cubicBezTo>
                <a:cubicBezTo>
                  <a:pt x="904440" y="661422"/>
                  <a:pt x="899749" y="637946"/>
                  <a:pt x="901094" y="614998"/>
                </a:cubicBezTo>
                <a:cubicBezTo>
                  <a:pt x="905127" y="546153"/>
                  <a:pt x="963480" y="482063"/>
                  <a:pt x="1041231" y="442703"/>
                </a:cubicBezTo>
                <a:cubicBezTo>
                  <a:pt x="1469432" y="137923"/>
                  <a:pt x="1908855" y="9205"/>
                  <a:pt x="2328309" y="4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6" name="Isosceles Triangle 7"/>
          <p:cNvSpPr/>
          <p:nvPr/>
        </p:nvSpPr>
        <p:spPr>
          <a:xfrm>
            <a:off x="11576746" y="1051257"/>
            <a:ext cx="352030" cy="245291"/>
          </a:xfrm>
          <a:custGeom>
            <a:avLst/>
            <a:gdLst/>
            <a:ahLst/>
            <a:cxnLst/>
            <a:rect l="l" t="t" r="r" b="b"/>
            <a:pathLst>
              <a:path w="3974643" h="2769493">
                <a:moveTo>
                  <a:pt x="2571683" y="1503312"/>
                </a:moveTo>
                <a:lnTo>
                  <a:pt x="3971139" y="2769493"/>
                </a:lnTo>
                <a:lnTo>
                  <a:pt x="11139" y="2769493"/>
                </a:lnTo>
                <a:lnTo>
                  <a:pt x="1379949" y="1519144"/>
                </a:lnTo>
                <a:lnTo>
                  <a:pt x="1958490" y="2051854"/>
                </a:lnTo>
                <a:close/>
                <a:moveTo>
                  <a:pt x="3937314" y="281663"/>
                </a:moveTo>
                <a:lnTo>
                  <a:pt x="3937314" y="2593551"/>
                </a:lnTo>
                <a:lnTo>
                  <a:pt x="2677314" y="1415127"/>
                </a:lnTo>
                <a:lnTo>
                  <a:pt x="2832378" y="1270103"/>
                </a:lnTo>
                <a:close/>
                <a:moveTo>
                  <a:pt x="0" y="248514"/>
                </a:moveTo>
                <a:lnTo>
                  <a:pt x="1254302" y="1403451"/>
                </a:lnTo>
                <a:lnTo>
                  <a:pt x="0" y="2576545"/>
                </a:lnTo>
                <a:close/>
                <a:moveTo>
                  <a:pt x="7636" y="0"/>
                </a:moveTo>
                <a:lnTo>
                  <a:pt x="3974643" y="0"/>
                </a:lnTo>
                <a:lnTo>
                  <a:pt x="1962498" y="18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7" name="Rectangle 1"/>
          <p:cNvSpPr>
            <a:spLocks noChangeAspect="1"/>
          </p:cNvSpPr>
          <p:nvPr/>
        </p:nvSpPr>
        <p:spPr>
          <a:xfrm rot="10800000">
            <a:off x="5777034" y="1748130"/>
            <a:ext cx="314167" cy="229746"/>
          </a:xfrm>
          <a:custGeom>
            <a:avLst/>
            <a:gdLst/>
            <a:ahLst/>
            <a:cxnLst/>
            <a:rect l="l" t="t" r="r" b="b"/>
            <a:pathLst>
              <a:path w="3741783" h="2736305">
                <a:moveTo>
                  <a:pt x="2292227" y="684001"/>
                </a:moveTo>
                <a:lnTo>
                  <a:pt x="2040227" y="684001"/>
                </a:lnTo>
                <a:lnTo>
                  <a:pt x="2040227" y="1"/>
                </a:lnTo>
                <a:lnTo>
                  <a:pt x="2292227" y="1"/>
                </a:lnTo>
                <a:close/>
                <a:moveTo>
                  <a:pt x="1884182" y="1044001"/>
                </a:moveTo>
                <a:lnTo>
                  <a:pt x="1632182" y="1044001"/>
                </a:lnTo>
                <a:lnTo>
                  <a:pt x="1632182" y="1"/>
                </a:lnTo>
                <a:lnTo>
                  <a:pt x="1884182" y="1"/>
                </a:lnTo>
                <a:close/>
                <a:moveTo>
                  <a:pt x="1476137" y="1476000"/>
                </a:moveTo>
                <a:lnTo>
                  <a:pt x="1224137" y="1476000"/>
                </a:lnTo>
                <a:lnTo>
                  <a:pt x="1224137" y="0"/>
                </a:lnTo>
                <a:lnTo>
                  <a:pt x="1476137" y="0"/>
                </a:lnTo>
                <a:close/>
                <a:moveTo>
                  <a:pt x="1068092" y="1944000"/>
                </a:moveTo>
                <a:lnTo>
                  <a:pt x="816092" y="1944000"/>
                </a:lnTo>
                <a:lnTo>
                  <a:pt x="816092" y="0"/>
                </a:lnTo>
                <a:lnTo>
                  <a:pt x="1068092" y="0"/>
                </a:lnTo>
                <a:close/>
                <a:moveTo>
                  <a:pt x="660047" y="2376000"/>
                </a:moveTo>
                <a:lnTo>
                  <a:pt x="408047" y="2376000"/>
                </a:lnTo>
                <a:lnTo>
                  <a:pt x="408047" y="0"/>
                </a:lnTo>
                <a:lnTo>
                  <a:pt x="660047" y="0"/>
                </a:lnTo>
                <a:close/>
                <a:moveTo>
                  <a:pt x="2448272" y="2484305"/>
                </a:moveTo>
                <a:lnTo>
                  <a:pt x="2448272" y="2072574"/>
                </a:lnTo>
                <a:lnTo>
                  <a:pt x="2036540" y="2484305"/>
                </a:lnTo>
                <a:close/>
                <a:moveTo>
                  <a:pt x="3139352" y="2484305"/>
                </a:moveTo>
                <a:lnTo>
                  <a:pt x="2700272" y="2045225"/>
                </a:lnTo>
                <a:lnTo>
                  <a:pt x="2700272" y="2484305"/>
                </a:lnTo>
                <a:close/>
                <a:moveTo>
                  <a:pt x="252000" y="2736304"/>
                </a:moveTo>
                <a:lnTo>
                  <a:pt x="0" y="2736304"/>
                </a:lnTo>
                <a:lnTo>
                  <a:pt x="0" y="0"/>
                </a:lnTo>
                <a:lnTo>
                  <a:pt x="252000" y="0"/>
                </a:lnTo>
                <a:close/>
                <a:moveTo>
                  <a:pt x="3741783" y="2736305"/>
                </a:moveTo>
                <a:lnTo>
                  <a:pt x="1437783" y="2736305"/>
                </a:lnTo>
                <a:lnTo>
                  <a:pt x="1575142" y="2594187"/>
                </a:lnTo>
                <a:lnTo>
                  <a:pt x="1570358" y="2594105"/>
                </a:lnTo>
                <a:lnTo>
                  <a:pt x="2448272" y="1716192"/>
                </a:lnTo>
                <a:lnTo>
                  <a:pt x="2448272" y="0"/>
                </a:lnTo>
                <a:lnTo>
                  <a:pt x="2700272" y="0"/>
                </a:lnTo>
                <a:lnTo>
                  <a:pt x="2700272" y="1688843"/>
                </a:lnTo>
                <a:lnTo>
                  <a:pt x="3495734" y="2484305"/>
                </a:lnTo>
                <a:lnTo>
                  <a:pt x="3498222" y="2484305"/>
                </a:lnTo>
                <a:lnTo>
                  <a:pt x="3570029" y="2558600"/>
                </a:lnTo>
                <a:lnTo>
                  <a:pt x="3646606" y="2635177"/>
                </a:lnTo>
                <a:lnTo>
                  <a:pt x="3644083" y="26352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Rounded Rectangle 1"/>
          <p:cNvSpPr/>
          <p:nvPr/>
        </p:nvSpPr>
        <p:spPr>
          <a:xfrm>
            <a:off x="10850213" y="4705477"/>
            <a:ext cx="197120" cy="333882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9" name="Trapezoid 1"/>
          <p:cNvSpPr>
            <a:spLocks noChangeAspect="1"/>
          </p:cNvSpPr>
          <p:nvPr/>
        </p:nvSpPr>
        <p:spPr>
          <a:xfrm rot="16200000">
            <a:off x="8959002" y="6342293"/>
            <a:ext cx="261250" cy="333888"/>
          </a:xfrm>
          <a:custGeom>
            <a:avLst/>
            <a:gdLst/>
            <a:ahLst/>
            <a:cxnLst/>
            <a:rect l="l" t="t" r="r" b="b"/>
            <a:pathLst>
              <a:path w="3096344" h="3957254">
                <a:moveTo>
                  <a:pt x="2303155" y="2562083"/>
                </a:moveTo>
                <a:cubicBezTo>
                  <a:pt x="2294860" y="2642898"/>
                  <a:pt x="2224074" y="2687262"/>
                  <a:pt x="2097396" y="2747592"/>
                </a:cubicBezTo>
                <a:cubicBezTo>
                  <a:pt x="1554114" y="2964430"/>
                  <a:pt x="1241659" y="2838524"/>
                  <a:pt x="925708" y="2698628"/>
                </a:cubicBezTo>
                <a:cubicBezTo>
                  <a:pt x="788031" y="2620196"/>
                  <a:pt x="779359" y="2552553"/>
                  <a:pt x="802676" y="2486841"/>
                </a:cubicBezTo>
                <a:cubicBezTo>
                  <a:pt x="830656" y="2415864"/>
                  <a:pt x="893202" y="2360310"/>
                  <a:pt x="1013143" y="2416270"/>
                </a:cubicBezTo>
                <a:cubicBezTo>
                  <a:pt x="1170545" y="2548006"/>
                  <a:pt x="1674192" y="2655259"/>
                  <a:pt x="1985479" y="2468731"/>
                </a:cubicBezTo>
                <a:cubicBezTo>
                  <a:pt x="2070698" y="2404936"/>
                  <a:pt x="2244908" y="2354833"/>
                  <a:pt x="2290374" y="2467176"/>
                </a:cubicBezTo>
                <a:cubicBezTo>
                  <a:pt x="2301741" y="2504156"/>
                  <a:pt x="2305920" y="2535145"/>
                  <a:pt x="2303155" y="2562083"/>
                </a:cubicBezTo>
                <a:close/>
                <a:moveTo>
                  <a:pt x="2726739" y="2950726"/>
                </a:moveTo>
                <a:cubicBezTo>
                  <a:pt x="2720900" y="3011707"/>
                  <a:pt x="2665879" y="3065309"/>
                  <a:pt x="2585283" y="3113010"/>
                </a:cubicBezTo>
                <a:cubicBezTo>
                  <a:pt x="1668925" y="3704070"/>
                  <a:pt x="770051" y="3266895"/>
                  <a:pt x="546178" y="3113009"/>
                </a:cubicBezTo>
                <a:cubicBezTo>
                  <a:pt x="447221" y="3057050"/>
                  <a:pt x="353197" y="2977016"/>
                  <a:pt x="423145" y="2853578"/>
                </a:cubicBezTo>
                <a:cubicBezTo>
                  <a:pt x="524778" y="2756169"/>
                  <a:pt x="587939" y="2791662"/>
                  <a:pt x="686074" y="2865624"/>
                </a:cubicBezTo>
                <a:cubicBezTo>
                  <a:pt x="923937" y="2960052"/>
                  <a:pt x="1448589" y="3439198"/>
                  <a:pt x="2469869" y="2848138"/>
                </a:cubicBezTo>
                <a:cubicBezTo>
                  <a:pt x="2586313" y="2764199"/>
                  <a:pt x="2676837" y="2805763"/>
                  <a:pt x="2715310" y="2887232"/>
                </a:cubicBezTo>
                <a:cubicBezTo>
                  <a:pt x="2725167" y="2909253"/>
                  <a:pt x="2728686" y="2930399"/>
                  <a:pt x="2726739" y="2950726"/>
                </a:cubicBezTo>
                <a:close/>
                <a:moveTo>
                  <a:pt x="3093711" y="2040707"/>
                </a:moveTo>
                <a:cubicBezTo>
                  <a:pt x="3095949" y="2075684"/>
                  <a:pt x="3086478" y="2105224"/>
                  <a:pt x="3062635" y="2128042"/>
                </a:cubicBezTo>
                <a:cubicBezTo>
                  <a:pt x="2690927" y="2318991"/>
                  <a:pt x="140121" y="2363291"/>
                  <a:pt x="9151" y="2093065"/>
                </a:cubicBezTo>
                <a:cubicBezTo>
                  <a:pt x="-84117" y="1818207"/>
                  <a:pt x="559700" y="1336681"/>
                  <a:pt x="843186" y="955963"/>
                </a:cubicBezTo>
                <a:lnTo>
                  <a:pt x="843186" y="245096"/>
                </a:lnTo>
                <a:cubicBezTo>
                  <a:pt x="843186" y="109733"/>
                  <a:pt x="952919" y="0"/>
                  <a:pt x="1088282" y="0"/>
                </a:cubicBezTo>
                <a:lnTo>
                  <a:pt x="2005744" y="0"/>
                </a:lnTo>
                <a:cubicBezTo>
                  <a:pt x="2141107" y="0"/>
                  <a:pt x="2250840" y="109733"/>
                  <a:pt x="2250840" y="245096"/>
                </a:cubicBezTo>
                <a:lnTo>
                  <a:pt x="2250840" y="957370"/>
                </a:lnTo>
                <a:lnTo>
                  <a:pt x="2247193" y="957370"/>
                </a:lnTo>
                <a:cubicBezTo>
                  <a:pt x="2500413" y="1294786"/>
                  <a:pt x="3078205" y="1798313"/>
                  <a:pt x="3093711" y="2040707"/>
                </a:cubicBezTo>
                <a:close/>
                <a:moveTo>
                  <a:pt x="3096118" y="3321224"/>
                </a:moveTo>
                <a:cubicBezTo>
                  <a:pt x="3092028" y="3392423"/>
                  <a:pt x="3032853" y="3458705"/>
                  <a:pt x="2954006" y="3499411"/>
                </a:cubicBezTo>
                <a:cubicBezTo>
                  <a:pt x="1961466" y="4219876"/>
                  <a:pt x="909473" y="3989047"/>
                  <a:pt x="175741" y="3499411"/>
                </a:cubicBezTo>
                <a:cubicBezTo>
                  <a:pt x="83780" y="3457442"/>
                  <a:pt x="-17239" y="3321453"/>
                  <a:pt x="52710" y="3218998"/>
                </a:cubicBezTo>
                <a:cubicBezTo>
                  <a:pt x="147347" y="3133248"/>
                  <a:pt x="266467" y="3197881"/>
                  <a:pt x="333124" y="3259021"/>
                </a:cubicBezTo>
                <a:cubicBezTo>
                  <a:pt x="475794" y="3349955"/>
                  <a:pt x="1520795" y="4154355"/>
                  <a:pt x="2835094" y="3217052"/>
                </a:cubicBezTo>
                <a:cubicBezTo>
                  <a:pt x="2941046" y="3126120"/>
                  <a:pt x="3038567" y="3185169"/>
                  <a:pt x="3080535" y="3249151"/>
                </a:cubicBezTo>
                <a:cubicBezTo>
                  <a:pt x="3092725" y="3273212"/>
                  <a:pt x="3097482" y="3297491"/>
                  <a:pt x="3096118" y="33212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0" name="Trapezoid 1"/>
          <p:cNvSpPr/>
          <p:nvPr/>
        </p:nvSpPr>
        <p:spPr>
          <a:xfrm rot="5400000">
            <a:off x="5978637" y="5533132"/>
            <a:ext cx="387261" cy="204220"/>
          </a:xfrm>
          <a:custGeom>
            <a:avLst/>
            <a:gdLst/>
            <a:ahLst/>
            <a:cxnLst/>
            <a:rect l="l" t="t" r="r" b="b"/>
            <a:pathLst>
              <a:path w="3960000" h="2088291">
                <a:moveTo>
                  <a:pt x="2426682" y="911061"/>
                </a:moveTo>
                <a:lnTo>
                  <a:pt x="3005912" y="911061"/>
                </a:lnTo>
                <a:lnTo>
                  <a:pt x="2716709" y="558736"/>
                </a:lnTo>
                <a:close/>
                <a:moveTo>
                  <a:pt x="944878" y="911061"/>
                </a:moveTo>
                <a:lnTo>
                  <a:pt x="1492078" y="911061"/>
                </a:lnTo>
                <a:lnTo>
                  <a:pt x="1207362" y="574352"/>
                </a:lnTo>
                <a:close/>
                <a:moveTo>
                  <a:pt x="0" y="1355144"/>
                </a:moveTo>
                <a:lnTo>
                  <a:pt x="367927" y="911061"/>
                </a:lnTo>
                <a:lnTo>
                  <a:pt x="375890" y="911061"/>
                </a:lnTo>
                <a:cubicBezTo>
                  <a:pt x="569459" y="662755"/>
                  <a:pt x="763029" y="414450"/>
                  <a:pt x="956598" y="166145"/>
                </a:cubicBezTo>
                <a:cubicBezTo>
                  <a:pt x="971292" y="147296"/>
                  <a:pt x="988397" y="131432"/>
                  <a:pt x="1007748" y="119547"/>
                </a:cubicBezTo>
                <a:cubicBezTo>
                  <a:pt x="1020414" y="94872"/>
                  <a:pt x="1038217" y="72400"/>
                  <a:pt x="1060687" y="53399"/>
                </a:cubicBezTo>
                <a:lnTo>
                  <a:pt x="1060687" y="53401"/>
                </a:lnTo>
                <a:cubicBezTo>
                  <a:pt x="1155310" y="-26611"/>
                  <a:pt x="1296880" y="-14766"/>
                  <a:pt x="1376892" y="79857"/>
                </a:cubicBezTo>
                <a:lnTo>
                  <a:pt x="1961028" y="770663"/>
                </a:lnTo>
                <a:cubicBezTo>
                  <a:pt x="2150053" y="541035"/>
                  <a:pt x="2339079" y="311407"/>
                  <a:pt x="2528104" y="81778"/>
                </a:cubicBezTo>
                <a:cubicBezTo>
                  <a:pt x="2606859" y="-13893"/>
                  <a:pt x="2748261" y="-27607"/>
                  <a:pt x="2843933" y="51148"/>
                </a:cubicBezTo>
                <a:lnTo>
                  <a:pt x="2843931" y="51148"/>
                </a:lnTo>
                <a:lnTo>
                  <a:pt x="2857540" y="64861"/>
                </a:lnTo>
                <a:cubicBezTo>
                  <a:pt x="2890350" y="77598"/>
                  <a:pt x="2920006" y="99132"/>
                  <a:pt x="2943877" y="128212"/>
                </a:cubicBezTo>
                <a:lnTo>
                  <a:pt x="3576146" y="898480"/>
                </a:lnTo>
                <a:lnTo>
                  <a:pt x="3584513" y="911061"/>
                </a:lnTo>
                <a:lnTo>
                  <a:pt x="3592073" y="911061"/>
                </a:lnTo>
                <a:lnTo>
                  <a:pt x="3960000" y="1355144"/>
                </a:lnTo>
                <a:lnTo>
                  <a:pt x="2455256" y="1355144"/>
                </a:lnTo>
                <a:lnTo>
                  <a:pt x="2748064" y="1701423"/>
                </a:lnTo>
                <a:cubicBezTo>
                  <a:pt x="2828076" y="1796046"/>
                  <a:pt x="2816231" y="1937616"/>
                  <a:pt x="2721608" y="2017628"/>
                </a:cubicBezTo>
                <a:cubicBezTo>
                  <a:pt x="2626985" y="2097640"/>
                  <a:pt x="2485415" y="2085795"/>
                  <a:pt x="2405403" y="1991172"/>
                </a:cubicBezTo>
                <a:lnTo>
                  <a:pt x="1965654" y="1471119"/>
                </a:lnTo>
                <a:lnTo>
                  <a:pt x="1524929" y="2006513"/>
                </a:lnTo>
                <a:cubicBezTo>
                  <a:pt x="1446174" y="2102184"/>
                  <a:pt x="1304772" y="2115898"/>
                  <a:pt x="1209101" y="2037143"/>
                </a:cubicBezTo>
                <a:cubicBezTo>
                  <a:pt x="1113429" y="1958388"/>
                  <a:pt x="1099715" y="1816987"/>
                  <a:pt x="1178470" y="1721315"/>
                </a:cubicBezTo>
                <a:lnTo>
                  <a:pt x="1479895" y="1355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Rounded Rectangle 51"/>
          <p:cNvSpPr/>
          <p:nvPr/>
        </p:nvSpPr>
        <p:spPr>
          <a:xfrm rot="16200000" flipH="1">
            <a:off x="8689536" y="3194134"/>
            <a:ext cx="869166" cy="81854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2500"/>
          </a:bodyPr>
          <a:lstStyle/>
          <a:p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 objectives</a:t>
            </a:r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360444" y="1777277"/>
            <a:ext cx="4030387" cy="3816424"/>
            <a:chOff x="6077987" y="3903821"/>
            <a:chExt cx="2429050" cy="2300098"/>
          </a:xfrm>
        </p:grpSpPr>
        <p:grpSp>
          <p:nvGrpSpPr>
            <p:cNvPr id="4" name="Group 3"/>
            <p:cNvGrpSpPr/>
            <p:nvPr/>
          </p:nvGrpSpPr>
          <p:grpSpPr>
            <a:xfrm>
              <a:off x="6077987" y="3903821"/>
              <a:ext cx="2018835" cy="2300098"/>
              <a:chOff x="6444208" y="2937378"/>
              <a:chExt cx="2699792" cy="3075926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6444208" y="3881706"/>
                <a:ext cx="2681090" cy="151684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Right Triangle 11"/>
              <p:cNvSpPr/>
              <p:nvPr/>
            </p:nvSpPr>
            <p:spPr>
              <a:xfrm rot="8100000">
                <a:off x="6825200" y="2937378"/>
                <a:ext cx="1905463" cy="1905463"/>
              </a:xfrm>
              <a:prstGeom prst="rt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6723224" y="3012357"/>
                <a:ext cx="2141760" cy="29552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Trapezoid 13"/>
              <p:cNvSpPr/>
              <p:nvPr/>
            </p:nvSpPr>
            <p:spPr>
              <a:xfrm>
                <a:off x="6444208" y="4800600"/>
                <a:ext cx="2699792" cy="1212704"/>
              </a:xfrm>
              <a:prstGeom prst="trapezoid">
                <a:avLst>
                  <a:gd name="adj" fmla="val 59461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5400000">
                <a:off x="5737292" y="4575557"/>
                <a:ext cx="2152504" cy="722990"/>
              </a:xfrm>
              <a:prstGeom prst="triangle">
                <a:avLst>
                  <a:gd name="adj" fmla="val 4469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16200000">
                <a:off x="7687550" y="4575557"/>
                <a:ext cx="2152504" cy="722990"/>
              </a:xfrm>
              <a:prstGeom prst="triangle">
                <a:avLst>
                  <a:gd name="adj" fmla="val 5531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6348905" y="4100168"/>
              <a:ext cx="2158132" cy="821159"/>
              <a:chOff x="6715125" y="3133725"/>
              <a:chExt cx="2886075" cy="1098138"/>
            </a:xfrm>
          </p:grpSpPr>
          <p:sp>
            <p:nvSpPr>
              <p:cNvPr id="6" name="Freeform 59"/>
              <p:cNvSpPr/>
              <p:nvPr/>
            </p:nvSpPr>
            <p:spPr>
              <a:xfrm>
                <a:off x="6715125" y="3133725"/>
                <a:ext cx="2886075" cy="1066800"/>
              </a:xfrm>
              <a:custGeom>
                <a:avLst/>
                <a:gdLst>
                  <a:gd name="connsiteX0" fmla="*/ 0 w 2886075"/>
                  <a:gd name="connsiteY0" fmla="*/ 1066800 h 1066800"/>
                  <a:gd name="connsiteX1" fmla="*/ 561975 w 2886075"/>
                  <a:gd name="connsiteY1" fmla="*/ 571500 h 1066800"/>
                  <a:gd name="connsiteX2" fmla="*/ 981075 w 2886075"/>
                  <a:gd name="connsiteY2" fmla="*/ 1047750 h 1066800"/>
                  <a:gd name="connsiteX3" fmla="*/ 1504950 w 2886075"/>
                  <a:gd name="connsiteY3" fmla="*/ 295275 h 1066800"/>
                  <a:gd name="connsiteX4" fmla="*/ 1838325 w 2886075"/>
                  <a:gd name="connsiteY4" fmla="*/ 695325 h 1066800"/>
                  <a:gd name="connsiteX5" fmla="*/ 2886075 w 2886075"/>
                  <a:gd name="connsiteY5" fmla="*/ 0 h 106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86075" h="1066800">
                    <a:moveTo>
                      <a:pt x="0" y="1066800"/>
                    </a:moveTo>
                    <a:lnTo>
                      <a:pt x="561975" y="571500"/>
                    </a:lnTo>
                    <a:lnTo>
                      <a:pt x="981075" y="1047750"/>
                    </a:lnTo>
                    <a:lnTo>
                      <a:pt x="1504950" y="295275"/>
                    </a:lnTo>
                    <a:lnTo>
                      <a:pt x="1838325" y="695325"/>
                    </a:lnTo>
                    <a:lnTo>
                      <a:pt x="2886075" y="0"/>
                    </a:lnTo>
                  </a:path>
                </a:pathLst>
              </a:cu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179700" y="3644816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7633915" y="4087847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8153399" y="3387877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520283" y="3746093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8472688" y="3573017"/>
            <a:ext cx="1750634" cy="2483590"/>
            <a:chOff x="5563086" y="2852936"/>
            <a:chExt cx="646663" cy="917408"/>
          </a:xfrm>
          <a:solidFill>
            <a:srgbClr val="E6260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Rectangle 10"/>
            <p:cNvSpPr/>
            <p:nvPr/>
          </p:nvSpPr>
          <p:spPr>
            <a:xfrm>
              <a:off x="5563086" y="2852936"/>
              <a:ext cx="646663" cy="676077"/>
            </a:xfrm>
            <a:custGeom>
              <a:avLst/>
              <a:gdLst>
                <a:gd name="connsiteX0" fmla="*/ 324036 w 648072"/>
                <a:gd name="connsiteY0" fmla="*/ 0 h 671314"/>
                <a:gd name="connsiteX1" fmla="*/ 646309 w 648072"/>
                <a:gd name="connsiteY1" fmla="*/ 306546 h 671314"/>
                <a:gd name="connsiteX2" fmla="*/ 647214 w 648072"/>
                <a:gd name="connsiteY2" fmla="*/ 306507 h 671314"/>
                <a:gd name="connsiteX3" fmla="*/ 646549 w 648072"/>
                <a:gd name="connsiteY3" fmla="*/ 308923 h 671314"/>
                <a:gd name="connsiteX4" fmla="*/ 648072 w 648072"/>
                <a:gd name="connsiteY4" fmla="*/ 324036 h 671314"/>
                <a:gd name="connsiteX5" fmla="*/ 642386 w 648072"/>
                <a:gd name="connsiteY5" fmla="*/ 324036 h 671314"/>
                <a:gd name="connsiteX6" fmla="*/ 403374 w 648072"/>
                <a:gd name="connsiteY6" fmla="*/ 586679 h 671314"/>
                <a:gd name="connsiteX7" fmla="*/ 403374 w 648072"/>
                <a:gd name="connsiteY7" fmla="*/ 671314 h 671314"/>
                <a:gd name="connsiteX8" fmla="*/ 240670 w 648072"/>
                <a:gd name="connsiteY8" fmla="*/ 671314 h 671314"/>
                <a:gd name="connsiteX9" fmla="*/ 234782 w 648072"/>
                <a:gd name="connsiteY9" fmla="*/ 596067 h 671314"/>
                <a:gd name="connsiteX10" fmla="*/ 486035 w 648072"/>
                <a:gd name="connsiteY10" fmla="*/ 323939 h 671314"/>
                <a:gd name="connsiteX11" fmla="*/ 324036 w 648072"/>
                <a:gd name="connsiteY11" fmla="*/ 162018 h 671314"/>
                <a:gd name="connsiteX12" fmla="*/ 162018 w 648072"/>
                <a:gd name="connsiteY12" fmla="*/ 324036 h 671314"/>
                <a:gd name="connsiteX13" fmla="*/ 0 w 648072"/>
                <a:gd name="connsiteY13" fmla="*/ 324036 h 671314"/>
                <a:gd name="connsiteX14" fmla="*/ 324036 w 648072"/>
                <a:gd name="connsiteY14" fmla="*/ 0 h 671314"/>
                <a:gd name="connsiteX0-1" fmla="*/ 324036 w 648072"/>
                <a:gd name="connsiteY0-2" fmla="*/ 0 h 671314"/>
                <a:gd name="connsiteX1-3" fmla="*/ 646309 w 648072"/>
                <a:gd name="connsiteY1-4" fmla="*/ 306546 h 671314"/>
                <a:gd name="connsiteX2-5" fmla="*/ 647214 w 648072"/>
                <a:gd name="connsiteY2-6" fmla="*/ 306507 h 671314"/>
                <a:gd name="connsiteX3-7" fmla="*/ 646549 w 648072"/>
                <a:gd name="connsiteY3-8" fmla="*/ 308923 h 671314"/>
                <a:gd name="connsiteX4-9" fmla="*/ 648072 w 648072"/>
                <a:gd name="connsiteY4-10" fmla="*/ 324036 h 671314"/>
                <a:gd name="connsiteX5-11" fmla="*/ 642386 w 648072"/>
                <a:gd name="connsiteY5-12" fmla="*/ 324036 h 671314"/>
                <a:gd name="connsiteX6-13" fmla="*/ 403374 w 648072"/>
                <a:gd name="connsiteY6-14" fmla="*/ 586679 h 671314"/>
                <a:gd name="connsiteX7-15" fmla="*/ 403374 w 648072"/>
                <a:gd name="connsiteY7-16" fmla="*/ 671314 h 671314"/>
                <a:gd name="connsiteX8-17" fmla="*/ 240670 w 648072"/>
                <a:gd name="connsiteY8-18" fmla="*/ 671314 h 671314"/>
                <a:gd name="connsiteX9-19" fmla="*/ 234782 w 648072"/>
                <a:gd name="connsiteY9-20" fmla="*/ 596067 h 671314"/>
                <a:gd name="connsiteX10-21" fmla="*/ 486035 w 648072"/>
                <a:gd name="connsiteY10-22" fmla="*/ 323939 h 671314"/>
                <a:gd name="connsiteX11-23" fmla="*/ 324036 w 648072"/>
                <a:gd name="connsiteY11-24" fmla="*/ 162018 h 671314"/>
                <a:gd name="connsiteX12-25" fmla="*/ 162018 w 648072"/>
                <a:gd name="connsiteY12-26" fmla="*/ 324036 h 671314"/>
                <a:gd name="connsiteX13-27" fmla="*/ 0 w 648072"/>
                <a:gd name="connsiteY13-28" fmla="*/ 324036 h 671314"/>
                <a:gd name="connsiteX14-29" fmla="*/ 324036 w 648072"/>
                <a:gd name="connsiteY14-30" fmla="*/ 0 h 671314"/>
                <a:gd name="connsiteX0-31" fmla="*/ 324036 w 661348"/>
                <a:gd name="connsiteY0-32" fmla="*/ 0 h 671314"/>
                <a:gd name="connsiteX1-33" fmla="*/ 646309 w 661348"/>
                <a:gd name="connsiteY1-34" fmla="*/ 306546 h 671314"/>
                <a:gd name="connsiteX2-35" fmla="*/ 647214 w 661348"/>
                <a:gd name="connsiteY2-36" fmla="*/ 306507 h 671314"/>
                <a:gd name="connsiteX3-37" fmla="*/ 646549 w 661348"/>
                <a:gd name="connsiteY3-38" fmla="*/ 308923 h 671314"/>
                <a:gd name="connsiteX4-39" fmla="*/ 642386 w 661348"/>
                <a:gd name="connsiteY4-40" fmla="*/ 324036 h 671314"/>
                <a:gd name="connsiteX5-41" fmla="*/ 403374 w 661348"/>
                <a:gd name="connsiteY5-42" fmla="*/ 586679 h 671314"/>
                <a:gd name="connsiteX6-43" fmla="*/ 403374 w 661348"/>
                <a:gd name="connsiteY6-44" fmla="*/ 671314 h 671314"/>
                <a:gd name="connsiteX7-45" fmla="*/ 240670 w 661348"/>
                <a:gd name="connsiteY7-46" fmla="*/ 671314 h 671314"/>
                <a:gd name="connsiteX8-47" fmla="*/ 234782 w 661348"/>
                <a:gd name="connsiteY8-48" fmla="*/ 596067 h 671314"/>
                <a:gd name="connsiteX9-49" fmla="*/ 486035 w 661348"/>
                <a:gd name="connsiteY9-50" fmla="*/ 323939 h 671314"/>
                <a:gd name="connsiteX10-51" fmla="*/ 324036 w 661348"/>
                <a:gd name="connsiteY10-52" fmla="*/ 162018 h 671314"/>
                <a:gd name="connsiteX11-53" fmla="*/ 162018 w 661348"/>
                <a:gd name="connsiteY11-54" fmla="*/ 324036 h 671314"/>
                <a:gd name="connsiteX12-55" fmla="*/ 0 w 661348"/>
                <a:gd name="connsiteY12-56" fmla="*/ 324036 h 671314"/>
                <a:gd name="connsiteX13-57" fmla="*/ 324036 w 661348"/>
                <a:gd name="connsiteY13-58" fmla="*/ 0 h 671314"/>
                <a:gd name="connsiteX0-59" fmla="*/ 324036 w 647214"/>
                <a:gd name="connsiteY0-60" fmla="*/ 0 h 671314"/>
                <a:gd name="connsiteX1-61" fmla="*/ 646309 w 647214"/>
                <a:gd name="connsiteY1-62" fmla="*/ 306546 h 671314"/>
                <a:gd name="connsiteX2-63" fmla="*/ 647214 w 647214"/>
                <a:gd name="connsiteY2-64" fmla="*/ 306507 h 671314"/>
                <a:gd name="connsiteX3-65" fmla="*/ 646549 w 647214"/>
                <a:gd name="connsiteY3-66" fmla="*/ 308923 h 671314"/>
                <a:gd name="connsiteX4-67" fmla="*/ 403374 w 647214"/>
                <a:gd name="connsiteY4-68" fmla="*/ 586679 h 671314"/>
                <a:gd name="connsiteX5-69" fmla="*/ 403374 w 647214"/>
                <a:gd name="connsiteY5-70" fmla="*/ 671314 h 671314"/>
                <a:gd name="connsiteX6-71" fmla="*/ 240670 w 647214"/>
                <a:gd name="connsiteY6-72" fmla="*/ 671314 h 671314"/>
                <a:gd name="connsiteX7-73" fmla="*/ 234782 w 647214"/>
                <a:gd name="connsiteY7-74" fmla="*/ 596067 h 671314"/>
                <a:gd name="connsiteX8-75" fmla="*/ 486035 w 647214"/>
                <a:gd name="connsiteY8-76" fmla="*/ 323939 h 671314"/>
                <a:gd name="connsiteX9-77" fmla="*/ 324036 w 647214"/>
                <a:gd name="connsiteY9-78" fmla="*/ 162018 h 671314"/>
                <a:gd name="connsiteX10-79" fmla="*/ 162018 w 647214"/>
                <a:gd name="connsiteY10-80" fmla="*/ 324036 h 671314"/>
                <a:gd name="connsiteX11-81" fmla="*/ 0 w 647214"/>
                <a:gd name="connsiteY11-82" fmla="*/ 324036 h 671314"/>
                <a:gd name="connsiteX12-83" fmla="*/ 324036 w 647214"/>
                <a:gd name="connsiteY12-84" fmla="*/ 0 h 671314"/>
                <a:gd name="connsiteX0-85" fmla="*/ 324036 w 647214"/>
                <a:gd name="connsiteY0-86" fmla="*/ 0 h 671314"/>
                <a:gd name="connsiteX1-87" fmla="*/ 646309 w 647214"/>
                <a:gd name="connsiteY1-88" fmla="*/ 306546 h 671314"/>
                <a:gd name="connsiteX2-89" fmla="*/ 647214 w 647214"/>
                <a:gd name="connsiteY2-90" fmla="*/ 306507 h 671314"/>
                <a:gd name="connsiteX3-91" fmla="*/ 403374 w 647214"/>
                <a:gd name="connsiteY3-92" fmla="*/ 586679 h 671314"/>
                <a:gd name="connsiteX4-93" fmla="*/ 403374 w 647214"/>
                <a:gd name="connsiteY4-94" fmla="*/ 671314 h 671314"/>
                <a:gd name="connsiteX5-95" fmla="*/ 240670 w 647214"/>
                <a:gd name="connsiteY5-96" fmla="*/ 671314 h 671314"/>
                <a:gd name="connsiteX6-97" fmla="*/ 234782 w 647214"/>
                <a:gd name="connsiteY6-98" fmla="*/ 596067 h 671314"/>
                <a:gd name="connsiteX7-99" fmla="*/ 486035 w 647214"/>
                <a:gd name="connsiteY7-100" fmla="*/ 323939 h 671314"/>
                <a:gd name="connsiteX8-101" fmla="*/ 324036 w 647214"/>
                <a:gd name="connsiteY8-102" fmla="*/ 162018 h 671314"/>
                <a:gd name="connsiteX9-103" fmla="*/ 162018 w 647214"/>
                <a:gd name="connsiteY9-104" fmla="*/ 324036 h 671314"/>
                <a:gd name="connsiteX10-105" fmla="*/ 0 w 647214"/>
                <a:gd name="connsiteY10-106" fmla="*/ 324036 h 671314"/>
                <a:gd name="connsiteX11-107" fmla="*/ 324036 w 647214"/>
                <a:gd name="connsiteY11-108" fmla="*/ 0 h 671314"/>
                <a:gd name="connsiteX0-109" fmla="*/ 324036 w 647214"/>
                <a:gd name="connsiteY0-110" fmla="*/ 0 h 671314"/>
                <a:gd name="connsiteX1-111" fmla="*/ 646309 w 647214"/>
                <a:gd name="connsiteY1-112" fmla="*/ 306546 h 671314"/>
                <a:gd name="connsiteX2-113" fmla="*/ 647214 w 647214"/>
                <a:gd name="connsiteY2-114" fmla="*/ 306507 h 671314"/>
                <a:gd name="connsiteX3-115" fmla="*/ 403374 w 647214"/>
                <a:gd name="connsiteY3-116" fmla="*/ 586679 h 671314"/>
                <a:gd name="connsiteX4-117" fmla="*/ 403374 w 647214"/>
                <a:gd name="connsiteY4-118" fmla="*/ 671314 h 671314"/>
                <a:gd name="connsiteX5-119" fmla="*/ 240670 w 647214"/>
                <a:gd name="connsiteY5-120" fmla="*/ 671314 h 671314"/>
                <a:gd name="connsiteX6-121" fmla="*/ 234782 w 647214"/>
                <a:gd name="connsiteY6-122" fmla="*/ 596067 h 671314"/>
                <a:gd name="connsiteX7-123" fmla="*/ 486035 w 647214"/>
                <a:gd name="connsiteY7-124" fmla="*/ 323939 h 671314"/>
                <a:gd name="connsiteX8-125" fmla="*/ 324036 w 647214"/>
                <a:gd name="connsiteY8-126" fmla="*/ 162018 h 671314"/>
                <a:gd name="connsiteX9-127" fmla="*/ 162018 w 647214"/>
                <a:gd name="connsiteY9-128" fmla="*/ 324036 h 671314"/>
                <a:gd name="connsiteX10-129" fmla="*/ 0 w 647214"/>
                <a:gd name="connsiteY10-130" fmla="*/ 324036 h 671314"/>
                <a:gd name="connsiteX11-131" fmla="*/ 324036 w 647214"/>
                <a:gd name="connsiteY11-132" fmla="*/ 0 h 671314"/>
                <a:gd name="connsiteX0-133" fmla="*/ 324036 w 647214"/>
                <a:gd name="connsiteY0-134" fmla="*/ 0 h 671314"/>
                <a:gd name="connsiteX1-135" fmla="*/ 646309 w 647214"/>
                <a:gd name="connsiteY1-136" fmla="*/ 306546 h 671314"/>
                <a:gd name="connsiteX2-137" fmla="*/ 647214 w 647214"/>
                <a:gd name="connsiteY2-138" fmla="*/ 306507 h 671314"/>
                <a:gd name="connsiteX3-139" fmla="*/ 403374 w 647214"/>
                <a:gd name="connsiteY3-140" fmla="*/ 586679 h 671314"/>
                <a:gd name="connsiteX4-141" fmla="*/ 403374 w 647214"/>
                <a:gd name="connsiteY4-142" fmla="*/ 671314 h 671314"/>
                <a:gd name="connsiteX5-143" fmla="*/ 240670 w 647214"/>
                <a:gd name="connsiteY5-144" fmla="*/ 671314 h 671314"/>
                <a:gd name="connsiteX6-145" fmla="*/ 234782 w 647214"/>
                <a:gd name="connsiteY6-146" fmla="*/ 596067 h 671314"/>
                <a:gd name="connsiteX7-147" fmla="*/ 486035 w 647214"/>
                <a:gd name="connsiteY7-148" fmla="*/ 323939 h 671314"/>
                <a:gd name="connsiteX8-149" fmla="*/ 324036 w 647214"/>
                <a:gd name="connsiteY8-150" fmla="*/ 162018 h 671314"/>
                <a:gd name="connsiteX9-151" fmla="*/ 162018 w 647214"/>
                <a:gd name="connsiteY9-152" fmla="*/ 324036 h 671314"/>
                <a:gd name="connsiteX10-153" fmla="*/ 0 w 647214"/>
                <a:gd name="connsiteY10-154" fmla="*/ 324036 h 671314"/>
                <a:gd name="connsiteX11-155" fmla="*/ 324036 w 647214"/>
                <a:gd name="connsiteY11-156" fmla="*/ 0 h 671314"/>
                <a:gd name="connsiteX0-157" fmla="*/ 324036 w 647233"/>
                <a:gd name="connsiteY0-158" fmla="*/ 0 h 671314"/>
                <a:gd name="connsiteX1-159" fmla="*/ 646309 w 647233"/>
                <a:gd name="connsiteY1-160" fmla="*/ 306546 h 671314"/>
                <a:gd name="connsiteX2-161" fmla="*/ 647214 w 647233"/>
                <a:gd name="connsiteY2-162" fmla="*/ 306507 h 671314"/>
                <a:gd name="connsiteX3-163" fmla="*/ 403374 w 647233"/>
                <a:gd name="connsiteY3-164" fmla="*/ 586679 h 671314"/>
                <a:gd name="connsiteX4-165" fmla="*/ 403374 w 647233"/>
                <a:gd name="connsiteY4-166" fmla="*/ 671314 h 671314"/>
                <a:gd name="connsiteX5-167" fmla="*/ 240670 w 647233"/>
                <a:gd name="connsiteY5-168" fmla="*/ 671314 h 671314"/>
                <a:gd name="connsiteX6-169" fmla="*/ 234782 w 647233"/>
                <a:gd name="connsiteY6-170" fmla="*/ 596067 h 671314"/>
                <a:gd name="connsiteX7-171" fmla="*/ 486035 w 647233"/>
                <a:gd name="connsiteY7-172" fmla="*/ 323939 h 671314"/>
                <a:gd name="connsiteX8-173" fmla="*/ 324036 w 647233"/>
                <a:gd name="connsiteY8-174" fmla="*/ 162018 h 671314"/>
                <a:gd name="connsiteX9-175" fmla="*/ 162018 w 647233"/>
                <a:gd name="connsiteY9-176" fmla="*/ 324036 h 671314"/>
                <a:gd name="connsiteX10-177" fmla="*/ 0 w 647233"/>
                <a:gd name="connsiteY10-178" fmla="*/ 324036 h 671314"/>
                <a:gd name="connsiteX11-179" fmla="*/ 324036 w 647233"/>
                <a:gd name="connsiteY11-180" fmla="*/ 0 h 671314"/>
                <a:gd name="connsiteX0-181" fmla="*/ 324036 w 646309"/>
                <a:gd name="connsiteY0-182" fmla="*/ 0 h 671314"/>
                <a:gd name="connsiteX1-183" fmla="*/ 646309 w 646309"/>
                <a:gd name="connsiteY1-184" fmla="*/ 306546 h 671314"/>
                <a:gd name="connsiteX2-185" fmla="*/ 403374 w 646309"/>
                <a:gd name="connsiteY2-186" fmla="*/ 586679 h 671314"/>
                <a:gd name="connsiteX3-187" fmla="*/ 403374 w 646309"/>
                <a:gd name="connsiteY3-188" fmla="*/ 671314 h 671314"/>
                <a:gd name="connsiteX4-189" fmla="*/ 240670 w 646309"/>
                <a:gd name="connsiteY4-190" fmla="*/ 671314 h 671314"/>
                <a:gd name="connsiteX5-191" fmla="*/ 234782 w 646309"/>
                <a:gd name="connsiteY5-192" fmla="*/ 596067 h 671314"/>
                <a:gd name="connsiteX6-193" fmla="*/ 486035 w 646309"/>
                <a:gd name="connsiteY6-194" fmla="*/ 323939 h 671314"/>
                <a:gd name="connsiteX7-195" fmla="*/ 324036 w 646309"/>
                <a:gd name="connsiteY7-196" fmla="*/ 162018 h 671314"/>
                <a:gd name="connsiteX8-197" fmla="*/ 162018 w 646309"/>
                <a:gd name="connsiteY8-198" fmla="*/ 324036 h 671314"/>
                <a:gd name="connsiteX9-199" fmla="*/ 0 w 646309"/>
                <a:gd name="connsiteY9-200" fmla="*/ 324036 h 671314"/>
                <a:gd name="connsiteX10-201" fmla="*/ 324036 w 646309"/>
                <a:gd name="connsiteY10-202" fmla="*/ 0 h 671314"/>
                <a:gd name="connsiteX0-203" fmla="*/ 324036 w 646408"/>
                <a:gd name="connsiteY0-204" fmla="*/ 0 h 671314"/>
                <a:gd name="connsiteX1-205" fmla="*/ 646309 w 646408"/>
                <a:gd name="connsiteY1-206" fmla="*/ 306546 h 671314"/>
                <a:gd name="connsiteX2-207" fmla="*/ 403374 w 646408"/>
                <a:gd name="connsiteY2-208" fmla="*/ 586679 h 671314"/>
                <a:gd name="connsiteX3-209" fmla="*/ 403374 w 646408"/>
                <a:gd name="connsiteY3-210" fmla="*/ 671314 h 671314"/>
                <a:gd name="connsiteX4-211" fmla="*/ 240670 w 646408"/>
                <a:gd name="connsiteY4-212" fmla="*/ 671314 h 671314"/>
                <a:gd name="connsiteX5-213" fmla="*/ 234782 w 646408"/>
                <a:gd name="connsiteY5-214" fmla="*/ 596067 h 671314"/>
                <a:gd name="connsiteX6-215" fmla="*/ 486035 w 646408"/>
                <a:gd name="connsiteY6-216" fmla="*/ 323939 h 671314"/>
                <a:gd name="connsiteX7-217" fmla="*/ 324036 w 646408"/>
                <a:gd name="connsiteY7-218" fmla="*/ 162018 h 671314"/>
                <a:gd name="connsiteX8-219" fmla="*/ 162018 w 646408"/>
                <a:gd name="connsiteY8-220" fmla="*/ 324036 h 671314"/>
                <a:gd name="connsiteX9-221" fmla="*/ 0 w 646408"/>
                <a:gd name="connsiteY9-222" fmla="*/ 324036 h 671314"/>
                <a:gd name="connsiteX10-223" fmla="*/ 324036 w 646408"/>
                <a:gd name="connsiteY10-224" fmla="*/ 0 h 671314"/>
                <a:gd name="connsiteX0-225" fmla="*/ 324036 w 646379"/>
                <a:gd name="connsiteY0-226" fmla="*/ 0 h 671314"/>
                <a:gd name="connsiteX1-227" fmla="*/ 646309 w 646379"/>
                <a:gd name="connsiteY1-228" fmla="*/ 306546 h 671314"/>
                <a:gd name="connsiteX2-229" fmla="*/ 403374 w 646379"/>
                <a:gd name="connsiteY2-230" fmla="*/ 586679 h 671314"/>
                <a:gd name="connsiteX3-231" fmla="*/ 403374 w 646379"/>
                <a:gd name="connsiteY3-232" fmla="*/ 671314 h 671314"/>
                <a:gd name="connsiteX4-233" fmla="*/ 240670 w 646379"/>
                <a:gd name="connsiteY4-234" fmla="*/ 671314 h 671314"/>
                <a:gd name="connsiteX5-235" fmla="*/ 234782 w 646379"/>
                <a:gd name="connsiteY5-236" fmla="*/ 596067 h 671314"/>
                <a:gd name="connsiteX6-237" fmla="*/ 486035 w 646379"/>
                <a:gd name="connsiteY6-238" fmla="*/ 323939 h 671314"/>
                <a:gd name="connsiteX7-239" fmla="*/ 324036 w 646379"/>
                <a:gd name="connsiteY7-240" fmla="*/ 162018 h 671314"/>
                <a:gd name="connsiteX8-241" fmla="*/ 162018 w 646379"/>
                <a:gd name="connsiteY8-242" fmla="*/ 324036 h 671314"/>
                <a:gd name="connsiteX9-243" fmla="*/ 0 w 646379"/>
                <a:gd name="connsiteY9-244" fmla="*/ 324036 h 671314"/>
                <a:gd name="connsiteX10-245" fmla="*/ 324036 w 646379"/>
                <a:gd name="connsiteY10-246" fmla="*/ 0 h 671314"/>
                <a:gd name="connsiteX0-247" fmla="*/ 324036 w 646379"/>
                <a:gd name="connsiteY0-248" fmla="*/ 0 h 671314"/>
                <a:gd name="connsiteX1-249" fmla="*/ 646309 w 646379"/>
                <a:gd name="connsiteY1-250" fmla="*/ 306546 h 671314"/>
                <a:gd name="connsiteX2-251" fmla="*/ 403374 w 646379"/>
                <a:gd name="connsiteY2-252" fmla="*/ 586679 h 671314"/>
                <a:gd name="connsiteX3-253" fmla="*/ 403374 w 646379"/>
                <a:gd name="connsiteY3-254" fmla="*/ 671314 h 671314"/>
                <a:gd name="connsiteX4-255" fmla="*/ 240670 w 646379"/>
                <a:gd name="connsiteY4-256" fmla="*/ 671314 h 671314"/>
                <a:gd name="connsiteX5-257" fmla="*/ 234782 w 646379"/>
                <a:gd name="connsiteY5-258" fmla="*/ 596067 h 671314"/>
                <a:gd name="connsiteX6-259" fmla="*/ 486035 w 646379"/>
                <a:gd name="connsiteY6-260" fmla="*/ 323939 h 671314"/>
                <a:gd name="connsiteX7-261" fmla="*/ 324036 w 646379"/>
                <a:gd name="connsiteY7-262" fmla="*/ 162018 h 671314"/>
                <a:gd name="connsiteX8-263" fmla="*/ 162018 w 646379"/>
                <a:gd name="connsiteY8-264" fmla="*/ 324036 h 671314"/>
                <a:gd name="connsiteX9-265" fmla="*/ 0 w 646379"/>
                <a:gd name="connsiteY9-266" fmla="*/ 324036 h 671314"/>
                <a:gd name="connsiteX10-267" fmla="*/ 324036 w 646379"/>
                <a:gd name="connsiteY10-268" fmla="*/ 0 h 671314"/>
                <a:gd name="connsiteX0-269" fmla="*/ 324036 w 646379"/>
                <a:gd name="connsiteY0-270" fmla="*/ 0 h 671314"/>
                <a:gd name="connsiteX1-271" fmla="*/ 646309 w 646379"/>
                <a:gd name="connsiteY1-272" fmla="*/ 306546 h 671314"/>
                <a:gd name="connsiteX2-273" fmla="*/ 403374 w 646379"/>
                <a:gd name="connsiteY2-274" fmla="*/ 586679 h 671314"/>
                <a:gd name="connsiteX3-275" fmla="*/ 403374 w 646379"/>
                <a:gd name="connsiteY3-276" fmla="*/ 671314 h 671314"/>
                <a:gd name="connsiteX4-277" fmla="*/ 240670 w 646379"/>
                <a:gd name="connsiteY4-278" fmla="*/ 671314 h 671314"/>
                <a:gd name="connsiteX5-279" fmla="*/ 234782 w 646379"/>
                <a:gd name="connsiteY5-280" fmla="*/ 596067 h 671314"/>
                <a:gd name="connsiteX6-281" fmla="*/ 486035 w 646379"/>
                <a:gd name="connsiteY6-282" fmla="*/ 323939 h 671314"/>
                <a:gd name="connsiteX7-283" fmla="*/ 324036 w 646379"/>
                <a:gd name="connsiteY7-284" fmla="*/ 162018 h 671314"/>
                <a:gd name="connsiteX8-285" fmla="*/ 162018 w 646379"/>
                <a:gd name="connsiteY8-286" fmla="*/ 324036 h 671314"/>
                <a:gd name="connsiteX9-287" fmla="*/ 0 w 646379"/>
                <a:gd name="connsiteY9-288" fmla="*/ 324036 h 671314"/>
                <a:gd name="connsiteX10-289" fmla="*/ 324036 w 646379"/>
                <a:gd name="connsiteY10-290" fmla="*/ 0 h 671314"/>
                <a:gd name="connsiteX0-291" fmla="*/ 324036 w 646379"/>
                <a:gd name="connsiteY0-292" fmla="*/ 0 h 671314"/>
                <a:gd name="connsiteX1-293" fmla="*/ 646309 w 646379"/>
                <a:gd name="connsiteY1-294" fmla="*/ 306546 h 671314"/>
                <a:gd name="connsiteX2-295" fmla="*/ 403374 w 646379"/>
                <a:gd name="connsiteY2-296" fmla="*/ 586679 h 671314"/>
                <a:gd name="connsiteX3-297" fmla="*/ 403374 w 646379"/>
                <a:gd name="connsiteY3-298" fmla="*/ 671314 h 671314"/>
                <a:gd name="connsiteX4-299" fmla="*/ 240670 w 646379"/>
                <a:gd name="connsiteY4-300" fmla="*/ 671314 h 671314"/>
                <a:gd name="connsiteX5-301" fmla="*/ 234782 w 646379"/>
                <a:gd name="connsiteY5-302" fmla="*/ 596067 h 671314"/>
                <a:gd name="connsiteX6-303" fmla="*/ 486035 w 646379"/>
                <a:gd name="connsiteY6-304" fmla="*/ 323939 h 671314"/>
                <a:gd name="connsiteX7-305" fmla="*/ 324036 w 646379"/>
                <a:gd name="connsiteY7-306" fmla="*/ 162018 h 671314"/>
                <a:gd name="connsiteX8-307" fmla="*/ 162018 w 646379"/>
                <a:gd name="connsiteY8-308" fmla="*/ 324036 h 671314"/>
                <a:gd name="connsiteX9-309" fmla="*/ 0 w 646379"/>
                <a:gd name="connsiteY9-310" fmla="*/ 324036 h 671314"/>
                <a:gd name="connsiteX10-311" fmla="*/ 324036 w 646379"/>
                <a:gd name="connsiteY10-312" fmla="*/ 0 h 671314"/>
                <a:gd name="connsiteX0-313" fmla="*/ 324036 w 646379"/>
                <a:gd name="connsiteY0-314" fmla="*/ 0 h 676077"/>
                <a:gd name="connsiteX1-315" fmla="*/ 646309 w 646379"/>
                <a:gd name="connsiteY1-316" fmla="*/ 306546 h 676077"/>
                <a:gd name="connsiteX2-317" fmla="*/ 403374 w 646379"/>
                <a:gd name="connsiteY2-318" fmla="*/ 586679 h 676077"/>
                <a:gd name="connsiteX3-319" fmla="*/ 403374 w 646379"/>
                <a:gd name="connsiteY3-320" fmla="*/ 671314 h 676077"/>
                <a:gd name="connsiteX4-321" fmla="*/ 243051 w 646379"/>
                <a:gd name="connsiteY4-322" fmla="*/ 676077 h 676077"/>
                <a:gd name="connsiteX5-323" fmla="*/ 234782 w 646379"/>
                <a:gd name="connsiteY5-324" fmla="*/ 596067 h 676077"/>
                <a:gd name="connsiteX6-325" fmla="*/ 486035 w 646379"/>
                <a:gd name="connsiteY6-326" fmla="*/ 323939 h 676077"/>
                <a:gd name="connsiteX7-327" fmla="*/ 324036 w 646379"/>
                <a:gd name="connsiteY7-328" fmla="*/ 162018 h 676077"/>
                <a:gd name="connsiteX8-329" fmla="*/ 162018 w 646379"/>
                <a:gd name="connsiteY8-330" fmla="*/ 324036 h 676077"/>
                <a:gd name="connsiteX9-331" fmla="*/ 0 w 646379"/>
                <a:gd name="connsiteY9-332" fmla="*/ 324036 h 676077"/>
                <a:gd name="connsiteX10-333" fmla="*/ 324036 w 646379"/>
                <a:gd name="connsiteY10-334" fmla="*/ 0 h 676077"/>
                <a:gd name="connsiteX0-335" fmla="*/ 324036 w 646379"/>
                <a:gd name="connsiteY0-336" fmla="*/ 0 h 676077"/>
                <a:gd name="connsiteX1-337" fmla="*/ 646309 w 646379"/>
                <a:gd name="connsiteY1-338" fmla="*/ 306546 h 676077"/>
                <a:gd name="connsiteX2-339" fmla="*/ 403374 w 646379"/>
                <a:gd name="connsiteY2-340" fmla="*/ 586679 h 676077"/>
                <a:gd name="connsiteX3-341" fmla="*/ 403374 w 646379"/>
                <a:gd name="connsiteY3-342" fmla="*/ 671314 h 676077"/>
                <a:gd name="connsiteX4-343" fmla="*/ 243051 w 646379"/>
                <a:gd name="connsiteY4-344" fmla="*/ 676077 h 676077"/>
                <a:gd name="connsiteX5-345" fmla="*/ 234782 w 646379"/>
                <a:gd name="connsiteY5-346" fmla="*/ 596067 h 676077"/>
                <a:gd name="connsiteX6-347" fmla="*/ 486035 w 646379"/>
                <a:gd name="connsiteY6-348" fmla="*/ 323939 h 676077"/>
                <a:gd name="connsiteX7-349" fmla="*/ 324036 w 646379"/>
                <a:gd name="connsiteY7-350" fmla="*/ 162018 h 676077"/>
                <a:gd name="connsiteX8-351" fmla="*/ 162018 w 646379"/>
                <a:gd name="connsiteY8-352" fmla="*/ 324036 h 676077"/>
                <a:gd name="connsiteX9-353" fmla="*/ 0 w 646379"/>
                <a:gd name="connsiteY9-354" fmla="*/ 324036 h 676077"/>
                <a:gd name="connsiteX10-355" fmla="*/ 324036 w 646379"/>
                <a:gd name="connsiteY10-356" fmla="*/ 0 h 676077"/>
                <a:gd name="connsiteX0-357" fmla="*/ 324036 w 646379"/>
                <a:gd name="connsiteY0-358" fmla="*/ 0 h 676077"/>
                <a:gd name="connsiteX1-359" fmla="*/ 646309 w 646379"/>
                <a:gd name="connsiteY1-360" fmla="*/ 306546 h 676077"/>
                <a:gd name="connsiteX2-361" fmla="*/ 403374 w 646379"/>
                <a:gd name="connsiteY2-362" fmla="*/ 586679 h 676077"/>
                <a:gd name="connsiteX3-363" fmla="*/ 403374 w 646379"/>
                <a:gd name="connsiteY3-364" fmla="*/ 671314 h 676077"/>
                <a:gd name="connsiteX4-365" fmla="*/ 243051 w 646379"/>
                <a:gd name="connsiteY4-366" fmla="*/ 676077 h 676077"/>
                <a:gd name="connsiteX5-367" fmla="*/ 234782 w 646379"/>
                <a:gd name="connsiteY5-368" fmla="*/ 596067 h 676077"/>
                <a:gd name="connsiteX6-369" fmla="*/ 486035 w 646379"/>
                <a:gd name="connsiteY6-370" fmla="*/ 323939 h 676077"/>
                <a:gd name="connsiteX7-371" fmla="*/ 324036 w 646379"/>
                <a:gd name="connsiteY7-372" fmla="*/ 162018 h 676077"/>
                <a:gd name="connsiteX8-373" fmla="*/ 162018 w 646379"/>
                <a:gd name="connsiteY8-374" fmla="*/ 324036 h 676077"/>
                <a:gd name="connsiteX9-375" fmla="*/ 0 w 646379"/>
                <a:gd name="connsiteY9-376" fmla="*/ 324036 h 676077"/>
                <a:gd name="connsiteX10-377" fmla="*/ 324036 w 646379"/>
                <a:gd name="connsiteY10-378" fmla="*/ 0 h 676077"/>
                <a:gd name="connsiteX0-379" fmla="*/ 324036 w 646379"/>
                <a:gd name="connsiteY0-380" fmla="*/ 0 h 676077"/>
                <a:gd name="connsiteX1-381" fmla="*/ 646309 w 646379"/>
                <a:gd name="connsiteY1-382" fmla="*/ 306546 h 676077"/>
                <a:gd name="connsiteX2-383" fmla="*/ 403374 w 646379"/>
                <a:gd name="connsiteY2-384" fmla="*/ 586679 h 676077"/>
                <a:gd name="connsiteX3-385" fmla="*/ 403374 w 646379"/>
                <a:gd name="connsiteY3-386" fmla="*/ 671314 h 676077"/>
                <a:gd name="connsiteX4-387" fmla="*/ 243051 w 646379"/>
                <a:gd name="connsiteY4-388" fmla="*/ 676077 h 676077"/>
                <a:gd name="connsiteX5-389" fmla="*/ 244307 w 646379"/>
                <a:gd name="connsiteY5-390" fmla="*/ 593686 h 676077"/>
                <a:gd name="connsiteX6-391" fmla="*/ 486035 w 646379"/>
                <a:gd name="connsiteY6-392" fmla="*/ 323939 h 676077"/>
                <a:gd name="connsiteX7-393" fmla="*/ 324036 w 646379"/>
                <a:gd name="connsiteY7-394" fmla="*/ 162018 h 676077"/>
                <a:gd name="connsiteX8-395" fmla="*/ 162018 w 646379"/>
                <a:gd name="connsiteY8-396" fmla="*/ 324036 h 676077"/>
                <a:gd name="connsiteX9-397" fmla="*/ 0 w 646379"/>
                <a:gd name="connsiteY9-398" fmla="*/ 324036 h 676077"/>
                <a:gd name="connsiteX10-399" fmla="*/ 324036 w 646379"/>
                <a:gd name="connsiteY10-400" fmla="*/ 0 h 676077"/>
                <a:gd name="connsiteX0-401" fmla="*/ 324036 w 646379"/>
                <a:gd name="connsiteY0-402" fmla="*/ 0 h 676077"/>
                <a:gd name="connsiteX1-403" fmla="*/ 646309 w 646379"/>
                <a:gd name="connsiteY1-404" fmla="*/ 306546 h 676077"/>
                <a:gd name="connsiteX2-405" fmla="*/ 403374 w 646379"/>
                <a:gd name="connsiteY2-406" fmla="*/ 586679 h 676077"/>
                <a:gd name="connsiteX3-407" fmla="*/ 403374 w 646379"/>
                <a:gd name="connsiteY3-408" fmla="*/ 671314 h 676077"/>
                <a:gd name="connsiteX4-409" fmla="*/ 243051 w 646379"/>
                <a:gd name="connsiteY4-410" fmla="*/ 676077 h 676077"/>
                <a:gd name="connsiteX5-411" fmla="*/ 244307 w 646379"/>
                <a:gd name="connsiteY5-412" fmla="*/ 593686 h 676077"/>
                <a:gd name="connsiteX6-413" fmla="*/ 486035 w 646379"/>
                <a:gd name="connsiteY6-414" fmla="*/ 323939 h 676077"/>
                <a:gd name="connsiteX7-415" fmla="*/ 324036 w 646379"/>
                <a:gd name="connsiteY7-416" fmla="*/ 162018 h 676077"/>
                <a:gd name="connsiteX8-417" fmla="*/ 162018 w 646379"/>
                <a:gd name="connsiteY8-418" fmla="*/ 324036 h 676077"/>
                <a:gd name="connsiteX9-419" fmla="*/ 0 w 646379"/>
                <a:gd name="connsiteY9-420" fmla="*/ 324036 h 676077"/>
                <a:gd name="connsiteX10-421" fmla="*/ 324036 w 646379"/>
                <a:gd name="connsiteY10-422" fmla="*/ 0 h 676077"/>
                <a:gd name="connsiteX0-423" fmla="*/ 324036 w 646379"/>
                <a:gd name="connsiteY0-424" fmla="*/ 0 h 676077"/>
                <a:gd name="connsiteX1-425" fmla="*/ 646309 w 646379"/>
                <a:gd name="connsiteY1-426" fmla="*/ 306546 h 676077"/>
                <a:gd name="connsiteX2-427" fmla="*/ 403374 w 646379"/>
                <a:gd name="connsiteY2-428" fmla="*/ 586679 h 676077"/>
                <a:gd name="connsiteX3-429" fmla="*/ 403374 w 646379"/>
                <a:gd name="connsiteY3-430" fmla="*/ 671314 h 676077"/>
                <a:gd name="connsiteX4-431" fmla="*/ 243051 w 646379"/>
                <a:gd name="connsiteY4-432" fmla="*/ 676077 h 676077"/>
                <a:gd name="connsiteX5-433" fmla="*/ 244307 w 646379"/>
                <a:gd name="connsiteY5-434" fmla="*/ 593686 h 676077"/>
                <a:gd name="connsiteX6-435" fmla="*/ 483654 w 646379"/>
                <a:gd name="connsiteY6-436" fmla="*/ 297745 h 676077"/>
                <a:gd name="connsiteX7-437" fmla="*/ 324036 w 646379"/>
                <a:gd name="connsiteY7-438" fmla="*/ 162018 h 676077"/>
                <a:gd name="connsiteX8-439" fmla="*/ 162018 w 646379"/>
                <a:gd name="connsiteY8-440" fmla="*/ 324036 h 676077"/>
                <a:gd name="connsiteX9-441" fmla="*/ 0 w 646379"/>
                <a:gd name="connsiteY9-442" fmla="*/ 324036 h 676077"/>
                <a:gd name="connsiteX10-443" fmla="*/ 324036 w 646379"/>
                <a:gd name="connsiteY10-444" fmla="*/ 0 h 676077"/>
                <a:gd name="connsiteX0-445" fmla="*/ 324036 w 646379"/>
                <a:gd name="connsiteY0-446" fmla="*/ 0 h 676077"/>
                <a:gd name="connsiteX1-447" fmla="*/ 646309 w 646379"/>
                <a:gd name="connsiteY1-448" fmla="*/ 306546 h 676077"/>
                <a:gd name="connsiteX2-449" fmla="*/ 403374 w 646379"/>
                <a:gd name="connsiteY2-450" fmla="*/ 586679 h 676077"/>
                <a:gd name="connsiteX3-451" fmla="*/ 403374 w 646379"/>
                <a:gd name="connsiteY3-452" fmla="*/ 671314 h 676077"/>
                <a:gd name="connsiteX4-453" fmla="*/ 243051 w 646379"/>
                <a:gd name="connsiteY4-454" fmla="*/ 676077 h 676077"/>
                <a:gd name="connsiteX5-455" fmla="*/ 244307 w 646379"/>
                <a:gd name="connsiteY5-456" fmla="*/ 593686 h 676077"/>
                <a:gd name="connsiteX6-457" fmla="*/ 483654 w 646379"/>
                <a:gd name="connsiteY6-458" fmla="*/ 297745 h 676077"/>
                <a:gd name="connsiteX7-459" fmla="*/ 324036 w 646379"/>
                <a:gd name="connsiteY7-460" fmla="*/ 162018 h 676077"/>
                <a:gd name="connsiteX8-461" fmla="*/ 162018 w 646379"/>
                <a:gd name="connsiteY8-462" fmla="*/ 324036 h 676077"/>
                <a:gd name="connsiteX9-463" fmla="*/ 0 w 646379"/>
                <a:gd name="connsiteY9-464" fmla="*/ 324036 h 676077"/>
                <a:gd name="connsiteX10-465" fmla="*/ 324036 w 646379"/>
                <a:gd name="connsiteY10-466" fmla="*/ 0 h 676077"/>
                <a:gd name="connsiteX0-467" fmla="*/ 324036 w 646379"/>
                <a:gd name="connsiteY0-468" fmla="*/ 0 h 676077"/>
                <a:gd name="connsiteX1-469" fmla="*/ 646309 w 646379"/>
                <a:gd name="connsiteY1-470" fmla="*/ 306546 h 676077"/>
                <a:gd name="connsiteX2-471" fmla="*/ 403374 w 646379"/>
                <a:gd name="connsiteY2-472" fmla="*/ 586679 h 676077"/>
                <a:gd name="connsiteX3-473" fmla="*/ 403374 w 646379"/>
                <a:gd name="connsiteY3-474" fmla="*/ 671314 h 676077"/>
                <a:gd name="connsiteX4-475" fmla="*/ 243051 w 646379"/>
                <a:gd name="connsiteY4-476" fmla="*/ 676077 h 676077"/>
                <a:gd name="connsiteX5-477" fmla="*/ 244307 w 646379"/>
                <a:gd name="connsiteY5-478" fmla="*/ 593686 h 676077"/>
                <a:gd name="connsiteX6-479" fmla="*/ 483654 w 646379"/>
                <a:gd name="connsiteY6-480" fmla="*/ 297745 h 676077"/>
                <a:gd name="connsiteX7-481" fmla="*/ 324036 w 646379"/>
                <a:gd name="connsiteY7-482" fmla="*/ 162018 h 676077"/>
                <a:gd name="connsiteX8-483" fmla="*/ 162018 w 646379"/>
                <a:gd name="connsiteY8-484" fmla="*/ 324036 h 676077"/>
                <a:gd name="connsiteX9-485" fmla="*/ 0 w 646379"/>
                <a:gd name="connsiteY9-486" fmla="*/ 324036 h 676077"/>
                <a:gd name="connsiteX10-487" fmla="*/ 324036 w 646379"/>
                <a:gd name="connsiteY10-488" fmla="*/ 0 h 676077"/>
                <a:gd name="connsiteX0-489" fmla="*/ 324036 w 646309"/>
                <a:gd name="connsiteY0-490" fmla="*/ 0 h 676077"/>
                <a:gd name="connsiteX1-491" fmla="*/ 646309 w 646309"/>
                <a:gd name="connsiteY1-492" fmla="*/ 306546 h 676077"/>
                <a:gd name="connsiteX2-493" fmla="*/ 403374 w 646309"/>
                <a:gd name="connsiteY2-494" fmla="*/ 586679 h 676077"/>
                <a:gd name="connsiteX3-495" fmla="*/ 403374 w 646309"/>
                <a:gd name="connsiteY3-496" fmla="*/ 671314 h 676077"/>
                <a:gd name="connsiteX4-497" fmla="*/ 243051 w 646309"/>
                <a:gd name="connsiteY4-498" fmla="*/ 676077 h 676077"/>
                <a:gd name="connsiteX5-499" fmla="*/ 244307 w 646309"/>
                <a:gd name="connsiteY5-500" fmla="*/ 593686 h 676077"/>
                <a:gd name="connsiteX6-501" fmla="*/ 483654 w 646309"/>
                <a:gd name="connsiteY6-502" fmla="*/ 297745 h 676077"/>
                <a:gd name="connsiteX7-503" fmla="*/ 324036 w 646309"/>
                <a:gd name="connsiteY7-504" fmla="*/ 162018 h 676077"/>
                <a:gd name="connsiteX8-505" fmla="*/ 162018 w 646309"/>
                <a:gd name="connsiteY8-506" fmla="*/ 324036 h 676077"/>
                <a:gd name="connsiteX9-507" fmla="*/ 0 w 646309"/>
                <a:gd name="connsiteY9-508" fmla="*/ 324036 h 676077"/>
                <a:gd name="connsiteX10-509" fmla="*/ 324036 w 646309"/>
                <a:gd name="connsiteY10-510" fmla="*/ 0 h 676077"/>
                <a:gd name="connsiteX0-511" fmla="*/ 324036 w 646309"/>
                <a:gd name="connsiteY0-512" fmla="*/ 0 h 676077"/>
                <a:gd name="connsiteX1-513" fmla="*/ 646309 w 646309"/>
                <a:gd name="connsiteY1-514" fmla="*/ 306546 h 676077"/>
                <a:gd name="connsiteX2-515" fmla="*/ 403374 w 646309"/>
                <a:gd name="connsiteY2-516" fmla="*/ 586679 h 676077"/>
                <a:gd name="connsiteX3-517" fmla="*/ 403374 w 646309"/>
                <a:gd name="connsiteY3-518" fmla="*/ 671314 h 676077"/>
                <a:gd name="connsiteX4-519" fmla="*/ 243051 w 646309"/>
                <a:gd name="connsiteY4-520" fmla="*/ 676077 h 676077"/>
                <a:gd name="connsiteX5-521" fmla="*/ 244307 w 646309"/>
                <a:gd name="connsiteY5-522" fmla="*/ 593686 h 676077"/>
                <a:gd name="connsiteX6-523" fmla="*/ 483654 w 646309"/>
                <a:gd name="connsiteY6-524" fmla="*/ 297745 h 676077"/>
                <a:gd name="connsiteX7-525" fmla="*/ 324036 w 646309"/>
                <a:gd name="connsiteY7-526" fmla="*/ 162018 h 676077"/>
                <a:gd name="connsiteX8-527" fmla="*/ 162018 w 646309"/>
                <a:gd name="connsiteY8-528" fmla="*/ 324036 h 676077"/>
                <a:gd name="connsiteX9-529" fmla="*/ 0 w 646309"/>
                <a:gd name="connsiteY9-530" fmla="*/ 324036 h 676077"/>
                <a:gd name="connsiteX10-531" fmla="*/ 324036 w 646309"/>
                <a:gd name="connsiteY10-532" fmla="*/ 0 h 676077"/>
                <a:gd name="connsiteX0-533" fmla="*/ 324036 w 646309"/>
                <a:gd name="connsiteY0-534" fmla="*/ 0 h 676077"/>
                <a:gd name="connsiteX1-535" fmla="*/ 646309 w 646309"/>
                <a:gd name="connsiteY1-536" fmla="*/ 306546 h 676077"/>
                <a:gd name="connsiteX2-537" fmla="*/ 403374 w 646309"/>
                <a:gd name="connsiteY2-538" fmla="*/ 586679 h 676077"/>
                <a:gd name="connsiteX3-539" fmla="*/ 403374 w 646309"/>
                <a:gd name="connsiteY3-540" fmla="*/ 671314 h 676077"/>
                <a:gd name="connsiteX4-541" fmla="*/ 243051 w 646309"/>
                <a:gd name="connsiteY4-542" fmla="*/ 676077 h 676077"/>
                <a:gd name="connsiteX5-543" fmla="*/ 244307 w 646309"/>
                <a:gd name="connsiteY5-544" fmla="*/ 593686 h 676077"/>
                <a:gd name="connsiteX6-545" fmla="*/ 483654 w 646309"/>
                <a:gd name="connsiteY6-546" fmla="*/ 297745 h 676077"/>
                <a:gd name="connsiteX7-547" fmla="*/ 324036 w 646309"/>
                <a:gd name="connsiteY7-548" fmla="*/ 162018 h 676077"/>
                <a:gd name="connsiteX8-549" fmla="*/ 162018 w 646309"/>
                <a:gd name="connsiteY8-550" fmla="*/ 324036 h 676077"/>
                <a:gd name="connsiteX9-551" fmla="*/ 0 w 646309"/>
                <a:gd name="connsiteY9-552" fmla="*/ 324036 h 676077"/>
                <a:gd name="connsiteX10-553" fmla="*/ 324036 w 646309"/>
                <a:gd name="connsiteY10-554" fmla="*/ 0 h 676077"/>
                <a:gd name="connsiteX0-555" fmla="*/ 324036 w 646309"/>
                <a:gd name="connsiteY0-556" fmla="*/ 0 h 676077"/>
                <a:gd name="connsiteX1-557" fmla="*/ 646309 w 646309"/>
                <a:gd name="connsiteY1-558" fmla="*/ 306546 h 676077"/>
                <a:gd name="connsiteX2-559" fmla="*/ 403374 w 646309"/>
                <a:gd name="connsiteY2-560" fmla="*/ 586679 h 676077"/>
                <a:gd name="connsiteX3-561" fmla="*/ 403374 w 646309"/>
                <a:gd name="connsiteY3-562" fmla="*/ 671314 h 676077"/>
                <a:gd name="connsiteX4-563" fmla="*/ 243051 w 646309"/>
                <a:gd name="connsiteY4-564" fmla="*/ 676077 h 676077"/>
                <a:gd name="connsiteX5-565" fmla="*/ 244307 w 646309"/>
                <a:gd name="connsiteY5-566" fmla="*/ 593686 h 676077"/>
                <a:gd name="connsiteX6-567" fmla="*/ 483654 w 646309"/>
                <a:gd name="connsiteY6-568" fmla="*/ 297745 h 676077"/>
                <a:gd name="connsiteX7-569" fmla="*/ 324036 w 646309"/>
                <a:gd name="connsiteY7-570" fmla="*/ 162018 h 676077"/>
                <a:gd name="connsiteX8-571" fmla="*/ 162018 w 646309"/>
                <a:gd name="connsiteY8-572" fmla="*/ 324036 h 676077"/>
                <a:gd name="connsiteX9-573" fmla="*/ 0 w 646309"/>
                <a:gd name="connsiteY9-574" fmla="*/ 324036 h 676077"/>
                <a:gd name="connsiteX10-575" fmla="*/ 324036 w 646309"/>
                <a:gd name="connsiteY10-576" fmla="*/ 0 h 676077"/>
                <a:gd name="connsiteX0-577" fmla="*/ 324036 w 646309"/>
                <a:gd name="connsiteY0-578" fmla="*/ 0 h 676077"/>
                <a:gd name="connsiteX1-579" fmla="*/ 646309 w 646309"/>
                <a:gd name="connsiteY1-580" fmla="*/ 306546 h 676077"/>
                <a:gd name="connsiteX2-581" fmla="*/ 403374 w 646309"/>
                <a:gd name="connsiteY2-582" fmla="*/ 586679 h 676077"/>
                <a:gd name="connsiteX3-583" fmla="*/ 403374 w 646309"/>
                <a:gd name="connsiteY3-584" fmla="*/ 671314 h 676077"/>
                <a:gd name="connsiteX4-585" fmla="*/ 243051 w 646309"/>
                <a:gd name="connsiteY4-586" fmla="*/ 676077 h 676077"/>
                <a:gd name="connsiteX5-587" fmla="*/ 244307 w 646309"/>
                <a:gd name="connsiteY5-588" fmla="*/ 593686 h 676077"/>
                <a:gd name="connsiteX6-589" fmla="*/ 483654 w 646309"/>
                <a:gd name="connsiteY6-590" fmla="*/ 297745 h 676077"/>
                <a:gd name="connsiteX7-591" fmla="*/ 324036 w 646309"/>
                <a:gd name="connsiteY7-592" fmla="*/ 162018 h 676077"/>
                <a:gd name="connsiteX8-593" fmla="*/ 162018 w 646309"/>
                <a:gd name="connsiteY8-594" fmla="*/ 324036 h 676077"/>
                <a:gd name="connsiteX9-595" fmla="*/ 0 w 646309"/>
                <a:gd name="connsiteY9-596" fmla="*/ 324036 h 676077"/>
                <a:gd name="connsiteX10-597" fmla="*/ 324036 w 646309"/>
                <a:gd name="connsiteY10-598" fmla="*/ 0 h 676077"/>
                <a:gd name="connsiteX0-599" fmla="*/ 324036 w 646309"/>
                <a:gd name="connsiteY0-600" fmla="*/ 0 h 676077"/>
                <a:gd name="connsiteX1-601" fmla="*/ 646309 w 646309"/>
                <a:gd name="connsiteY1-602" fmla="*/ 306546 h 676077"/>
                <a:gd name="connsiteX2-603" fmla="*/ 403374 w 646309"/>
                <a:gd name="connsiteY2-604" fmla="*/ 586679 h 676077"/>
                <a:gd name="connsiteX3-605" fmla="*/ 403374 w 646309"/>
                <a:gd name="connsiteY3-606" fmla="*/ 671314 h 676077"/>
                <a:gd name="connsiteX4-607" fmla="*/ 243051 w 646309"/>
                <a:gd name="connsiteY4-608" fmla="*/ 676077 h 676077"/>
                <a:gd name="connsiteX5-609" fmla="*/ 244307 w 646309"/>
                <a:gd name="connsiteY5-610" fmla="*/ 593686 h 676077"/>
                <a:gd name="connsiteX6-611" fmla="*/ 483654 w 646309"/>
                <a:gd name="connsiteY6-612" fmla="*/ 297745 h 676077"/>
                <a:gd name="connsiteX7-613" fmla="*/ 324036 w 646309"/>
                <a:gd name="connsiteY7-614" fmla="*/ 162018 h 676077"/>
                <a:gd name="connsiteX8-615" fmla="*/ 162018 w 646309"/>
                <a:gd name="connsiteY8-616" fmla="*/ 324036 h 676077"/>
                <a:gd name="connsiteX9-617" fmla="*/ 0 w 646309"/>
                <a:gd name="connsiteY9-618" fmla="*/ 324036 h 676077"/>
                <a:gd name="connsiteX10-619" fmla="*/ 324036 w 646309"/>
                <a:gd name="connsiteY10-620" fmla="*/ 0 h 676077"/>
                <a:gd name="connsiteX0-621" fmla="*/ 324036 w 646309"/>
                <a:gd name="connsiteY0-622" fmla="*/ 0 h 676077"/>
                <a:gd name="connsiteX1-623" fmla="*/ 646309 w 646309"/>
                <a:gd name="connsiteY1-624" fmla="*/ 306546 h 676077"/>
                <a:gd name="connsiteX2-625" fmla="*/ 403374 w 646309"/>
                <a:gd name="connsiteY2-626" fmla="*/ 586679 h 676077"/>
                <a:gd name="connsiteX3-627" fmla="*/ 403374 w 646309"/>
                <a:gd name="connsiteY3-628" fmla="*/ 671314 h 676077"/>
                <a:gd name="connsiteX4-629" fmla="*/ 243051 w 646309"/>
                <a:gd name="connsiteY4-630" fmla="*/ 676077 h 676077"/>
                <a:gd name="connsiteX5-631" fmla="*/ 244307 w 646309"/>
                <a:gd name="connsiteY5-632" fmla="*/ 593686 h 676077"/>
                <a:gd name="connsiteX6-633" fmla="*/ 483654 w 646309"/>
                <a:gd name="connsiteY6-634" fmla="*/ 297745 h 676077"/>
                <a:gd name="connsiteX7-635" fmla="*/ 324036 w 646309"/>
                <a:gd name="connsiteY7-636" fmla="*/ 162018 h 676077"/>
                <a:gd name="connsiteX8-637" fmla="*/ 162018 w 646309"/>
                <a:gd name="connsiteY8-638" fmla="*/ 324036 h 676077"/>
                <a:gd name="connsiteX9-639" fmla="*/ 0 w 646309"/>
                <a:gd name="connsiteY9-640" fmla="*/ 324036 h 676077"/>
                <a:gd name="connsiteX10-641" fmla="*/ 324036 w 646309"/>
                <a:gd name="connsiteY10-642" fmla="*/ 0 h 676077"/>
                <a:gd name="connsiteX0-643" fmla="*/ 324036 w 646309"/>
                <a:gd name="connsiteY0-644" fmla="*/ 0 h 676077"/>
                <a:gd name="connsiteX1-645" fmla="*/ 646309 w 646309"/>
                <a:gd name="connsiteY1-646" fmla="*/ 306546 h 676077"/>
                <a:gd name="connsiteX2-647" fmla="*/ 403374 w 646309"/>
                <a:gd name="connsiteY2-648" fmla="*/ 586679 h 676077"/>
                <a:gd name="connsiteX3-649" fmla="*/ 403374 w 646309"/>
                <a:gd name="connsiteY3-650" fmla="*/ 671314 h 676077"/>
                <a:gd name="connsiteX4-651" fmla="*/ 243051 w 646309"/>
                <a:gd name="connsiteY4-652" fmla="*/ 676077 h 676077"/>
                <a:gd name="connsiteX5-653" fmla="*/ 244307 w 646309"/>
                <a:gd name="connsiteY5-654" fmla="*/ 593686 h 676077"/>
                <a:gd name="connsiteX6-655" fmla="*/ 483654 w 646309"/>
                <a:gd name="connsiteY6-656" fmla="*/ 297745 h 676077"/>
                <a:gd name="connsiteX7-657" fmla="*/ 324036 w 646309"/>
                <a:gd name="connsiteY7-658" fmla="*/ 162018 h 676077"/>
                <a:gd name="connsiteX8-659" fmla="*/ 162018 w 646309"/>
                <a:gd name="connsiteY8-660" fmla="*/ 324036 h 676077"/>
                <a:gd name="connsiteX9-661" fmla="*/ 0 w 646309"/>
                <a:gd name="connsiteY9-662" fmla="*/ 324036 h 676077"/>
                <a:gd name="connsiteX10-663" fmla="*/ 324036 w 646309"/>
                <a:gd name="connsiteY10-664" fmla="*/ 0 h 676077"/>
                <a:gd name="connsiteX0-665" fmla="*/ 324036 w 646309"/>
                <a:gd name="connsiteY0-666" fmla="*/ 0 h 676077"/>
                <a:gd name="connsiteX1-667" fmla="*/ 646309 w 646309"/>
                <a:gd name="connsiteY1-668" fmla="*/ 306546 h 676077"/>
                <a:gd name="connsiteX2-669" fmla="*/ 403374 w 646309"/>
                <a:gd name="connsiteY2-670" fmla="*/ 586679 h 676077"/>
                <a:gd name="connsiteX3-671" fmla="*/ 403374 w 646309"/>
                <a:gd name="connsiteY3-672" fmla="*/ 671314 h 676077"/>
                <a:gd name="connsiteX4-673" fmla="*/ 243051 w 646309"/>
                <a:gd name="connsiteY4-674" fmla="*/ 676077 h 676077"/>
                <a:gd name="connsiteX5-675" fmla="*/ 244307 w 646309"/>
                <a:gd name="connsiteY5-676" fmla="*/ 593686 h 676077"/>
                <a:gd name="connsiteX6-677" fmla="*/ 483654 w 646309"/>
                <a:gd name="connsiteY6-678" fmla="*/ 297745 h 676077"/>
                <a:gd name="connsiteX7-679" fmla="*/ 324036 w 646309"/>
                <a:gd name="connsiteY7-680" fmla="*/ 162018 h 676077"/>
                <a:gd name="connsiteX8-681" fmla="*/ 162018 w 646309"/>
                <a:gd name="connsiteY8-682" fmla="*/ 324036 h 676077"/>
                <a:gd name="connsiteX9-683" fmla="*/ 0 w 646309"/>
                <a:gd name="connsiteY9-684" fmla="*/ 324036 h 676077"/>
                <a:gd name="connsiteX10-685" fmla="*/ 324036 w 646309"/>
                <a:gd name="connsiteY10-686" fmla="*/ 0 h 676077"/>
                <a:gd name="connsiteX0-687" fmla="*/ 324036 w 646309"/>
                <a:gd name="connsiteY0-688" fmla="*/ 0 h 676077"/>
                <a:gd name="connsiteX1-689" fmla="*/ 646309 w 646309"/>
                <a:gd name="connsiteY1-690" fmla="*/ 306546 h 676077"/>
                <a:gd name="connsiteX2-691" fmla="*/ 403374 w 646309"/>
                <a:gd name="connsiteY2-692" fmla="*/ 586679 h 676077"/>
                <a:gd name="connsiteX3-693" fmla="*/ 403374 w 646309"/>
                <a:gd name="connsiteY3-694" fmla="*/ 671314 h 676077"/>
                <a:gd name="connsiteX4-695" fmla="*/ 243051 w 646309"/>
                <a:gd name="connsiteY4-696" fmla="*/ 676077 h 676077"/>
                <a:gd name="connsiteX5-697" fmla="*/ 244307 w 646309"/>
                <a:gd name="connsiteY5-698" fmla="*/ 593686 h 676077"/>
                <a:gd name="connsiteX6-699" fmla="*/ 483654 w 646309"/>
                <a:gd name="connsiteY6-700" fmla="*/ 297745 h 676077"/>
                <a:gd name="connsiteX7-701" fmla="*/ 324036 w 646309"/>
                <a:gd name="connsiteY7-702" fmla="*/ 162018 h 676077"/>
                <a:gd name="connsiteX8-703" fmla="*/ 162018 w 646309"/>
                <a:gd name="connsiteY8-704" fmla="*/ 324036 h 676077"/>
                <a:gd name="connsiteX9-705" fmla="*/ 0 w 646309"/>
                <a:gd name="connsiteY9-706" fmla="*/ 324036 h 676077"/>
                <a:gd name="connsiteX10-707" fmla="*/ 324036 w 646309"/>
                <a:gd name="connsiteY10-708" fmla="*/ 0 h 676077"/>
                <a:gd name="connsiteX0-709" fmla="*/ 324036 w 646663"/>
                <a:gd name="connsiteY0-710" fmla="*/ 0 h 676077"/>
                <a:gd name="connsiteX1-711" fmla="*/ 646309 w 646663"/>
                <a:gd name="connsiteY1-712" fmla="*/ 306546 h 676077"/>
                <a:gd name="connsiteX2-713" fmla="*/ 403374 w 646663"/>
                <a:gd name="connsiteY2-714" fmla="*/ 586679 h 676077"/>
                <a:gd name="connsiteX3-715" fmla="*/ 403374 w 646663"/>
                <a:gd name="connsiteY3-716" fmla="*/ 671314 h 676077"/>
                <a:gd name="connsiteX4-717" fmla="*/ 243051 w 646663"/>
                <a:gd name="connsiteY4-718" fmla="*/ 676077 h 676077"/>
                <a:gd name="connsiteX5-719" fmla="*/ 244307 w 646663"/>
                <a:gd name="connsiteY5-720" fmla="*/ 593686 h 676077"/>
                <a:gd name="connsiteX6-721" fmla="*/ 483654 w 646663"/>
                <a:gd name="connsiteY6-722" fmla="*/ 297745 h 676077"/>
                <a:gd name="connsiteX7-723" fmla="*/ 324036 w 646663"/>
                <a:gd name="connsiteY7-724" fmla="*/ 162018 h 676077"/>
                <a:gd name="connsiteX8-725" fmla="*/ 162018 w 646663"/>
                <a:gd name="connsiteY8-726" fmla="*/ 324036 h 676077"/>
                <a:gd name="connsiteX9-727" fmla="*/ 0 w 646663"/>
                <a:gd name="connsiteY9-728" fmla="*/ 324036 h 676077"/>
                <a:gd name="connsiteX10-729" fmla="*/ 324036 w 646663"/>
                <a:gd name="connsiteY10-730" fmla="*/ 0 h 676077"/>
                <a:gd name="connsiteX0-731" fmla="*/ 324036 w 646663"/>
                <a:gd name="connsiteY0-732" fmla="*/ 0 h 676077"/>
                <a:gd name="connsiteX1-733" fmla="*/ 646309 w 646663"/>
                <a:gd name="connsiteY1-734" fmla="*/ 306546 h 676077"/>
                <a:gd name="connsiteX2-735" fmla="*/ 403374 w 646663"/>
                <a:gd name="connsiteY2-736" fmla="*/ 586679 h 676077"/>
                <a:gd name="connsiteX3-737" fmla="*/ 403374 w 646663"/>
                <a:gd name="connsiteY3-738" fmla="*/ 671314 h 676077"/>
                <a:gd name="connsiteX4-739" fmla="*/ 243051 w 646663"/>
                <a:gd name="connsiteY4-740" fmla="*/ 676077 h 676077"/>
                <a:gd name="connsiteX5-741" fmla="*/ 244307 w 646663"/>
                <a:gd name="connsiteY5-742" fmla="*/ 593686 h 676077"/>
                <a:gd name="connsiteX6-743" fmla="*/ 483654 w 646663"/>
                <a:gd name="connsiteY6-744" fmla="*/ 297745 h 676077"/>
                <a:gd name="connsiteX7-745" fmla="*/ 324036 w 646663"/>
                <a:gd name="connsiteY7-746" fmla="*/ 162018 h 676077"/>
                <a:gd name="connsiteX8-747" fmla="*/ 162018 w 646663"/>
                <a:gd name="connsiteY8-748" fmla="*/ 324036 h 676077"/>
                <a:gd name="connsiteX9-749" fmla="*/ 0 w 646663"/>
                <a:gd name="connsiteY9-750" fmla="*/ 324036 h 676077"/>
                <a:gd name="connsiteX10-751" fmla="*/ 324036 w 646663"/>
                <a:gd name="connsiteY10-752" fmla="*/ 0 h 676077"/>
                <a:gd name="connsiteX0-753" fmla="*/ 324036 w 646663"/>
                <a:gd name="connsiteY0-754" fmla="*/ 0 h 676077"/>
                <a:gd name="connsiteX1-755" fmla="*/ 646309 w 646663"/>
                <a:gd name="connsiteY1-756" fmla="*/ 306546 h 676077"/>
                <a:gd name="connsiteX2-757" fmla="*/ 403374 w 646663"/>
                <a:gd name="connsiteY2-758" fmla="*/ 586679 h 676077"/>
                <a:gd name="connsiteX3-759" fmla="*/ 403374 w 646663"/>
                <a:gd name="connsiteY3-760" fmla="*/ 671314 h 676077"/>
                <a:gd name="connsiteX4-761" fmla="*/ 243051 w 646663"/>
                <a:gd name="connsiteY4-762" fmla="*/ 676077 h 676077"/>
                <a:gd name="connsiteX5-763" fmla="*/ 244307 w 646663"/>
                <a:gd name="connsiteY5-764" fmla="*/ 593686 h 676077"/>
                <a:gd name="connsiteX6-765" fmla="*/ 483654 w 646663"/>
                <a:gd name="connsiteY6-766" fmla="*/ 297745 h 676077"/>
                <a:gd name="connsiteX7-767" fmla="*/ 324036 w 646663"/>
                <a:gd name="connsiteY7-768" fmla="*/ 162018 h 676077"/>
                <a:gd name="connsiteX8-769" fmla="*/ 162018 w 646663"/>
                <a:gd name="connsiteY8-770" fmla="*/ 324036 h 676077"/>
                <a:gd name="connsiteX9-771" fmla="*/ 0 w 646663"/>
                <a:gd name="connsiteY9-772" fmla="*/ 324036 h 676077"/>
                <a:gd name="connsiteX10-773" fmla="*/ 324036 w 646663"/>
                <a:gd name="connsiteY10-774" fmla="*/ 0 h 676077"/>
                <a:gd name="connsiteX0-775" fmla="*/ 324036 w 646663"/>
                <a:gd name="connsiteY0-776" fmla="*/ 0 h 676077"/>
                <a:gd name="connsiteX1-777" fmla="*/ 646309 w 646663"/>
                <a:gd name="connsiteY1-778" fmla="*/ 306546 h 676077"/>
                <a:gd name="connsiteX2-779" fmla="*/ 403374 w 646663"/>
                <a:gd name="connsiteY2-780" fmla="*/ 586679 h 676077"/>
                <a:gd name="connsiteX3-781" fmla="*/ 403374 w 646663"/>
                <a:gd name="connsiteY3-782" fmla="*/ 671314 h 676077"/>
                <a:gd name="connsiteX4-783" fmla="*/ 243051 w 646663"/>
                <a:gd name="connsiteY4-784" fmla="*/ 676077 h 676077"/>
                <a:gd name="connsiteX5-785" fmla="*/ 244307 w 646663"/>
                <a:gd name="connsiteY5-786" fmla="*/ 593686 h 676077"/>
                <a:gd name="connsiteX6-787" fmla="*/ 483654 w 646663"/>
                <a:gd name="connsiteY6-788" fmla="*/ 297745 h 676077"/>
                <a:gd name="connsiteX7-789" fmla="*/ 324036 w 646663"/>
                <a:gd name="connsiteY7-790" fmla="*/ 162018 h 676077"/>
                <a:gd name="connsiteX8-791" fmla="*/ 162018 w 646663"/>
                <a:gd name="connsiteY8-792" fmla="*/ 324036 h 676077"/>
                <a:gd name="connsiteX9-793" fmla="*/ 0 w 646663"/>
                <a:gd name="connsiteY9-794" fmla="*/ 324036 h 676077"/>
                <a:gd name="connsiteX10-795" fmla="*/ 324036 w 646663"/>
                <a:gd name="connsiteY10-796" fmla="*/ 0 h 676077"/>
                <a:gd name="connsiteX0-797" fmla="*/ 324036 w 646663"/>
                <a:gd name="connsiteY0-798" fmla="*/ 0 h 676077"/>
                <a:gd name="connsiteX1-799" fmla="*/ 646309 w 646663"/>
                <a:gd name="connsiteY1-800" fmla="*/ 306546 h 676077"/>
                <a:gd name="connsiteX2-801" fmla="*/ 403374 w 646663"/>
                <a:gd name="connsiteY2-802" fmla="*/ 586679 h 676077"/>
                <a:gd name="connsiteX3-803" fmla="*/ 403374 w 646663"/>
                <a:gd name="connsiteY3-804" fmla="*/ 671314 h 676077"/>
                <a:gd name="connsiteX4-805" fmla="*/ 243051 w 646663"/>
                <a:gd name="connsiteY4-806" fmla="*/ 676077 h 676077"/>
                <a:gd name="connsiteX5-807" fmla="*/ 244307 w 646663"/>
                <a:gd name="connsiteY5-808" fmla="*/ 593686 h 676077"/>
                <a:gd name="connsiteX6-809" fmla="*/ 483654 w 646663"/>
                <a:gd name="connsiteY6-810" fmla="*/ 297745 h 676077"/>
                <a:gd name="connsiteX7-811" fmla="*/ 324036 w 646663"/>
                <a:gd name="connsiteY7-812" fmla="*/ 162018 h 676077"/>
                <a:gd name="connsiteX8-813" fmla="*/ 162018 w 646663"/>
                <a:gd name="connsiteY8-814" fmla="*/ 324036 h 676077"/>
                <a:gd name="connsiteX9-815" fmla="*/ 0 w 646663"/>
                <a:gd name="connsiteY9-816" fmla="*/ 324036 h 676077"/>
                <a:gd name="connsiteX10-817" fmla="*/ 324036 w 646663"/>
                <a:gd name="connsiteY10-818" fmla="*/ 0 h 67607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</a:cxnLst>
              <a:rect l="l" t="t" r="r" b="b"/>
              <a:pathLst>
                <a:path w="646663" h="676077">
                  <a:moveTo>
                    <a:pt x="324036" y="0"/>
                  </a:moveTo>
                  <a:cubicBezTo>
                    <a:pt x="497105" y="0"/>
                    <a:pt x="655153" y="90439"/>
                    <a:pt x="646309" y="306546"/>
                  </a:cubicBezTo>
                  <a:cubicBezTo>
                    <a:pt x="624862" y="449930"/>
                    <a:pt x="405773" y="495682"/>
                    <a:pt x="403374" y="586679"/>
                  </a:cubicBezTo>
                  <a:lnTo>
                    <a:pt x="403374" y="671314"/>
                  </a:lnTo>
                  <a:lnTo>
                    <a:pt x="243051" y="676077"/>
                  </a:lnTo>
                  <a:cubicBezTo>
                    <a:pt x="243470" y="648613"/>
                    <a:pt x="243888" y="621150"/>
                    <a:pt x="244307" y="593686"/>
                  </a:cubicBezTo>
                  <a:cubicBezTo>
                    <a:pt x="253833" y="433696"/>
                    <a:pt x="475381" y="376021"/>
                    <a:pt x="483654" y="297745"/>
                  </a:cubicBezTo>
                  <a:cubicBezTo>
                    <a:pt x="483620" y="186880"/>
                    <a:pt x="377642" y="157636"/>
                    <a:pt x="324036" y="162018"/>
                  </a:cubicBezTo>
                  <a:cubicBezTo>
                    <a:pt x="270430" y="166400"/>
                    <a:pt x="162018" y="234556"/>
                    <a:pt x="162018" y="324036"/>
                  </a:cubicBezTo>
                  <a:lnTo>
                    <a:pt x="0" y="324036"/>
                  </a:ln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805770" y="3581400"/>
              <a:ext cx="162704" cy="18894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433559" y="4420099"/>
            <a:ext cx="1586375" cy="2094269"/>
            <a:chOff x="4020203" y="419231"/>
            <a:chExt cx="4367084" cy="5765249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Rectangle 36"/>
            <p:cNvSpPr/>
            <p:nvPr/>
          </p:nvSpPr>
          <p:spPr>
            <a:xfrm>
              <a:off x="4045205" y="619882"/>
              <a:ext cx="4294509" cy="5398073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accent3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2" name="Rectangle 14"/>
            <p:cNvSpPr/>
            <p:nvPr/>
          </p:nvSpPr>
          <p:spPr>
            <a:xfrm>
              <a:off x="4020203" y="419231"/>
              <a:ext cx="4367084" cy="5765249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24" name="Oval 23"/>
          <p:cNvSpPr/>
          <p:nvPr/>
        </p:nvSpPr>
        <p:spPr>
          <a:xfrm>
            <a:off x="681937" y="1698947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03020" y="1452245"/>
            <a:ext cx="6243955" cy="953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u-HU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Creating a dynamic notification management platform </a:t>
            </a:r>
            <a:endParaRPr lang="hu-HU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7506" y="1806667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anose="020B0604020202020204" pitchFamily="34" charset="0"/>
              </a:rPr>
              <a:t>1</a:t>
            </a:r>
            <a:endParaRPr lang="en-US" altLang="ko-KR" sz="1400" b="1" dirty="0">
              <a:cs typeface="Arial" panose="020B0604020202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681937" y="2652099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03142" y="2403677"/>
            <a:ext cx="4474962" cy="953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u-HU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Realizing user friendly interface</a:t>
            </a:r>
            <a:endParaRPr lang="hu-HU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7506" y="2759819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anose="020B0604020202020204" pitchFamily="34" charset="0"/>
              </a:rPr>
              <a:t>2</a:t>
            </a:r>
            <a:endParaRPr lang="en-US" altLang="ko-KR" sz="1400" b="1" dirty="0">
              <a:cs typeface="Arial" panose="020B060402020202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81937" y="3590646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03142" y="3301585"/>
            <a:ext cx="4474962" cy="953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u-HU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Making available for everyone</a:t>
            </a:r>
            <a:endParaRPr lang="hu-HU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97506" y="3698366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anose="020B0604020202020204" pitchFamily="34" charset="0"/>
              </a:rPr>
              <a:t>3</a:t>
            </a:r>
            <a:endParaRPr lang="en-US" altLang="ko-KR" sz="1400" b="1" dirty="0">
              <a:cs typeface="Arial" panose="020B060402020202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81937" y="4485377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03142" y="4226160"/>
            <a:ext cx="4474962" cy="953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u-HU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Implementing only relevant features</a:t>
            </a:r>
            <a:endParaRPr lang="hu-HU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97506" y="4593098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anose="020B0604020202020204" pitchFamily="34" charset="0"/>
              </a:rPr>
              <a:t>4</a:t>
            </a:r>
            <a:endParaRPr lang="en-US" altLang="ko-KR" sz="1400" b="1" dirty="0">
              <a:cs typeface="Arial" panose="020B0604020202020204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91462" y="5410572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ko-KR" sz="2700" b="1" dirty="0">
                <a:cs typeface="Arial" panose="020B0604020202020204" pitchFamily="34" charset="0"/>
                <a:sym typeface="+mn-ea"/>
              </a:rPr>
              <a:t>4</a:t>
            </a:r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TextBox 33"/>
          <p:cNvSpPr txBox="1"/>
          <p:nvPr/>
        </p:nvSpPr>
        <p:spPr>
          <a:xfrm>
            <a:off x="1312667" y="5185646"/>
            <a:ext cx="4474962" cy="9531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r>
              <a:rPr lang="hu-HU" altLang="ko-K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Developing easily maintainable software</a:t>
            </a:r>
            <a:endParaRPr lang="hu-HU" altLang="ko-K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41" name="TextBox 34"/>
          <p:cNvSpPr txBox="1"/>
          <p:nvPr/>
        </p:nvSpPr>
        <p:spPr>
          <a:xfrm>
            <a:off x="804491" y="5526003"/>
            <a:ext cx="199749" cy="215265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p>
            <a:pPr algn="ctr"/>
            <a:r>
              <a:rPr lang="hu-HU" altLang="en-US" sz="1400" b="1" dirty="0">
                <a:cs typeface="Arial" panose="020B0604020202020204" pitchFamily="34" charset="0"/>
              </a:rPr>
              <a:t>5</a:t>
            </a:r>
            <a:endParaRPr lang="hu-HU" altLang="en-US" sz="1400" b="1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2500"/>
          </a:bodyPr>
          <a:lstStyle/>
          <a:p>
            <a:r>
              <a:rPr lang="hu-HU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Realized project</a:t>
            </a:r>
            <a:endParaRPr lang="hu-HU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ounded Rectangle 3"/>
          <p:cNvSpPr/>
          <p:nvPr/>
        </p:nvSpPr>
        <p:spPr>
          <a:xfrm rot="18900000" flipH="1">
            <a:off x="5487526" y="3645315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-1" fmla="*/ 727470 w 727470"/>
              <a:gd name="connsiteY0-2" fmla="*/ 3816423 h 5112569"/>
              <a:gd name="connsiteX1-3" fmla="*/ 727470 w 727470"/>
              <a:gd name="connsiteY1-4" fmla="*/ 5112569 h 5112569"/>
              <a:gd name="connsiteX2-5" fmla="*/ 6695 w 727470"/>
              <a:gd name="connsiteY2-6" fmla="*/ 5112569 h 5112569"/>
              <a:gd name="connsiteX3-7" fmla="*/ 6695 w 727470"/>
              <a:gd name="connsiteY3-8" fmla="*/ 3816425 h 5112569"/>
              <a:gd name="connsiteX4-9" fmla="*/ 1 w 727470"/>
              <a:gd name="connsiteY4-10" fmla="*/ 3816425 h 5112569"/>
              <a:gd name="connsiteX5-11" fmla="*/ 1 w 727470"/>
              <a:gd name="connsiteY5-12" fmla="*/ 2520281 h 5112569"/>
              <a:gd name="connsiteX6-13" fmla="*/ 0 w 727470"/>
              <a:gd name="connsiteY6-14" fmla="*/ 2520281 h 5112569"/>
              <a:gd name="connsiteX7-15" fmla="*/ 0 w 727470"/>
              <a:gd name="connsiteY7-16" fmla="*/ 1224135 h 5112569"/>
              <a:gd name="connsiteX8-17" fmla="*/ 0 w 727470"/>
              <a:gd name="connsiteY8-18" fmla="*/ 768850 h 5112569"/>
              <a:gd name="connsiteX9-19" fmla="*/ 0 w 727470"/>
              <a:gd name="connsiteY9-20" fmla="*/ 120129 h 5112569"/>
              <a:gd name="connsiteX10-21" fmla="*/ 120129 w 727470"/>
              <a:gd name="connsiteY10-22" fmla="*/ 0 h 5112569"/>
              <a:gd name="connsiteX11-23" fmla="*/ 240258 w 727470"/>
              <a:gd name="connsiteY11-24" fmla="*/ 120129 h 5112569"/>
              <a:gd name="connsiteX12-25" fmla="*/ 240258 w 727470"/>
              <a:gd name="connsiteY12-26" fmla="*/ 120152 h 5112569"/>
              <a:gd name="connsiteX13-27" fmla="*/ 360387 w 727470"/>
              <a:gd name="connsiteY13-28" fmla="*/ 23 h 5112569"/>
              <a:gd name="connsiteX14-29" fmla="*/ 480516 w 727470"/>
              <a:gd name="connsiteY14-30" fmla="*/ 120152 h 5112569"/>
              <a:gd name="connsiteX15-31" fmla="*/ 480516 w 727470"/>
              <a:gd name="connsiteY15-32" fmla="*/ 120174 h 5112569"/>
              <a:gd name="connsiteX16-33" fmla="*/ 600645 w 727470"/>
              <a:gd name="connsiteY16-34" fmla="*/ 45 h 5112569"/>
              <a:gd name="connsiteX17-35" fmla="*/ 720775 w 727470"/>
              <a:gd name="connsiteY17-36" fmla="*/ 120175 h 5112569"/>
              <a:gd name="connsiteX18-37" fmla="*/ 720775 w 727470"/>
              <a:gd name="connsiteY18-38" fmla="*/ 768849 h 5112569"/>
              <a:gd name="connsiteX19-39" fmla="*/ 720775 w 727470"/>
              <a:gd name="connsiteY19-40" fmla="*/ 1224135 h 5112569"/>
              <a:gd name="connsiteX20-41" fmla="*/ 720775 w 727470"/>
              <a:gd name="connsiteY20-42" fmla="*/ 2520279 h 5112569"/>
              <a:gd name="connsiteX21-43" fmla="*/ 720776 w 727470"/>
              <a:gd name="connsiteY21-44" fmla="*/ 2520279 h 5112569"/>
              <a:gd name="connsiteX22-45" fmla="*/ 720776 w 727470"/>
              <a:gd name="connsiteY22-46" fmla="*/ 3816423 h 5112569"/>
              <a:gd name="connsiteX23-47" fmla="*/ 727470 w 727470"/>
              <a:gd name="connsiteY23-48" fmla="*/ 3816423 h 5112569"/>
              <a:gd name="connsiteX0-49" fmla="*/ 727470 w 727470"/>
              <a:gd name="connsiteY0-50" fmla="*/ 3816423 h 5112569"/>
              <a:gd name="connsiteX1-51" fmla="*/ 727470 w 727470"/>
              <a:gd name="connsiteY1-52" fmla="*/ 5112569 h 5112569"/>
              <a:gd name="connsiteX2-53" fmla="*/ 6695 w 727470"/>
              <a:gd name="connsiteY2-54" fmla="*/ 5112569 h 5112569"/>
              <a:gd name="connsiteX3-55" fmla="*/ 6695 w 727470"/>
              <a:gd name="connsiteY3-56" fmla="*/ 3816425 h 5112569"/>
              <a:gd name="connsiteX4-57" fmla="*/ 1 w 727470"/>
              <a:gd name="connsiteY4-58" fmla="*/ 3816425 h 5112569"/>
              <a:gd name="connsiteX5-59" fmla="*/ 1 w 727470"/>
              <a:gd name="connsiteY5-60" fmla="*/ 2520281 h 5112569"/>
              <a:gd name="connsiteX6-61" fmla="*/ 0 w 727470"/>
              <a:gd name="connsiteY6-62" fmla="*/ 2520281 h 5112569"/>
              <a:gd name="connsiteX7-63" fmla="*/ 0 w 727470"/>
              <a:gd name="connsiteY7-64" fmla="*/ 1224135 h 5112569"/>
              <a:gd name="connsiteX8-65" fmla="*/ 0 w 727470"/>
              <a:gd name="connsiteY8-66" fmla="*/ 768850 h 5112569"/>
              <a:gd name="connsiteX9-67" fmla="*/ 0 w 727470"/>
              <a:gd name="connsiteY9-68" fmla="*/ 120129 h 5112569"/>
              <a:gd name="connsiteX10-69" fmla="*/ 120129 w 727470"/>
              <a:gd name="connsiteY10-70" fmla="*/ 0 h 5112569"/>
              <a:gd name="connsiteX11-71" fmla="*/ 240258 w 727470"/>
              <a:gd name="connsiteY11-72" fmla="*/ 120129 h 5112569"/>
              <a:gd name="connsiteX12-73" fmla="*/ 240258 w 727470"/>
              <a:gd name="connsiteY12-74" fmla="*/ 120152 h 5112569"/>
              <a:gd name="connsiteX13-75" fmla="*/ 360387 w 727470"/>
              <a:gd name="connsiteY13-76" fmla="*/ 23 h 5112569"/>
              <a:gd name="connsiteX14-77" fmla="*/ 480516 w 727470"/>
              <a:gd name="connsiteY14-78" fmla="*/ 120152 h 5112569"/>
              <a:gd name="connsiteX15-79" fmla="*/ 480516 w 727470"/>
              <a:gd name="connsiteY15-80" fmla="*/ 120174 h 5112569"/>
              <a:gd name="connsiteX16-81" fmla="*/ 600645 w 727470"/>
              <a:gd name="connsiteY16-82" fmla="*/ 45 h 5112569"/>
              <a:gd name="connsiteX17-83" fmla="*/ 720775 w 727470"/>
              <a:gd name="connsiteY17-84" fmla="*/ 120175 h 5112569"/>
              <a:gd name="connsiteX18-85" fmla="*/ 720775 w 727470"/>
              <a:gd name="connsiteY18-86" fmla="*/ 768849 h 5112569"/>
              <a:gd name="connsiteX19-87" fmla="*/ 720775 w 727470"/>
              <a:gd name="connsiteY19-88" fmla="*/ 1224135 h 5112569"/>
              <a:gd name="connsiteX20-89" fmla="*/ 720775 w 727470"/>
              <a:gd name="connsiteY20-90" fmla="*/ 2520279 h 5112569"/>
              <a:gd name="connsiteX21-91" fmla="*/ 720776 w 727470"/>
              <a:gd name="connsiteY21-92" fmla="*/ 2520279 h 5112569"/>
              <a:gd name="connsiteX22-93" fmla="*/ 720776 w 727470"/>
              <a:gd name="connsiteY22-94" fmla="*/ 3816423 h 5112569"/>
              <a:gd name="connsiteX23-95" fmla="*/ 727470 w 727470"/>
              <a:gd name="connsiteY23-96" fmla="*/ 3816423 h 5112569"/>
              <a:gd name="connsiteX0-97" fmla="*/ 727470 w 727470"/>
              <a:gd name="connsiteY0-98" fmla="*/ 3816423 h 5112569"/>
              <a:gd name="connsiteX1-99" fmla="*/ 727470 w 727470"/>
              <a:gd name="connsiteY1-100" fmla="*/ 5112569 h 5112569"/>
              <a:gd name="connsiteX2-101" fmla="*/ 6695 w 727470"/>
              <a:gd name="connsiteY2-102" fmla="*/ 5112569 h 5112569"/>
              <a:gd name="connsiteX3-103" fmla="*/ 6695 w 727470"/>
              <a:gd name="connsiteY3-104" fmla="*/ 3816425 h 5112569"/>
              <a:gd name="connsiteX4-105" fmla="*/ 1 w 727470"/>
              <a:gd name="connsiteY4-106" fmla="*/ 3816425 h 5112569"/>
              <a:gd name="connsiteX5-107" fmla="*/ 1 w 727470"/>
              <a:gd name="connsiteY5-108" fmla="*/ 2520281 h 5112569"/>
              <a:gd name="connsiteX6-109" fmla="*/ 0 w 727470"/>
              <a:gd name="connsiteY6-110" fmla="*/ 2520281 h 5112569"/>
              <a:gd name="connsiteX7-111" fmla="*/ 0 w 727470"/>
              <a:gd name="connsiteY7-112" fmla="*/ 1224135 h 5112569"/>
              <a:gd name="connsiteX8-113" fmla="*/ 0 w 727470"/>
              <a:gd name="connsiteY8-114" fmla="*/ 768850 h 5112569"/>
              <a:gd name="connsiteX9-115" fmla="*/ 0 w 727470"/>
              <a:gd name="connsiteY9-116" fmla="*/ 120129 h 5112569"/>
              <a:gd name="connsiteX10-117" fmla="*/ 120129 w 727470"/>
              <a:gd name="connsiteY10-118" fmla="*/ 0 h 5112569"/>
              <a:gd name="connsiteX11-119" fmla="*/ 240258 w 727470"/>
              <a:gd name="connsiteY11-120" fmla="*/ 120129 h 5112569"/>
              <a:gd name="connsiteX12-121" fmla="*/ 240258 w 727470"/>
              <a:gd name="connsiteY12-122" fmla="*/ 120152 h 5112569"/>
              <a:gd name="connsiteX13-123" fmla="*/ 360387 w 727470"/>
              <a:gd name="connsiteY13-124" fmla="*/ 23 h 5112569"/>
              <a:gd name="connsiteX14-125" fmla="*/ 480516 w 727470"/>
              <a:gd name="connsiteY14-126" fmla="*/ 120152 h 5112569"/>
              <a:gd name="connsiteX15-127" fmla="*/ 480516 w 727470"/>
              <a:gd name="connsiteY15-128" fmla="*/ 120174 h 5112569"/>
              <a:gd name="connsiteX16-129" fmla="*/ 600645 w 727470"/>
              <a:gd name="connsiteY16-130" fmla="*/ 45 h 5112569"/>
              <a:gd name="connsiteX17-131" fmla="*/ 720775 w 727470"/>
              <a:gd name="connsiteY17-132" fmla="*/ 120175 h 5112569"/>
              <a:gd name="connsiteX18-133" fmla="*/ 720775 w 727470"/>
              <a:gd name="connsiteY18-134" fmla="*/ 768849 h 5112569"/>
              <a:gd name="connsiteX19-135" fmla="*/ 720775 w 727470"/>
              <a:gd name="connsiteY19-136" fmla="*/ 1224135 h 5112569"/>
              <a:gd name="connsiteX20-137" fmla="*/ 720775 w 727470"/>
              <a:gd name="connsiteY20-138" fmla="*/ 2520279 h 5112569"/>
              <a:gd name="connsiteX21-139" fmla="*/ 720776 w 727470"/>
              <a:gd name="connsiteY21-140" fmla="*/ 2520279 h 5112569"/>
              <a:gd name="connsiteX22-141" fmla="*/ 720776 w 727470"/>
              <a:gd name="connsiteY22-142" fmla="*/ 3816423 h 5112569"/>
              <a:gd name="connsiteX23-143" fmla="*/ 727470 w 727470"/>
              <a:gd name="connsiteY23-144" fmla="*/ 3816423 h 5112569"/>
              <a:gd name="connsiteX0-145" fmla="*/ 727470 w 727470"/>
              <a:gd name="connsiteY0-146" fmla="*/ 3816423 h 5112569"/>
              <a:gd name="connsiteX1-147" fmla="*/ 727470 w 727470"/>
              <a:gd name="connsiteY1-148" fmla="*/ 5112569 h 5112569"/>
              <a:gd name="connsiteX2-149" fmla="*/ 6695 w 727470"/>
              <a:gd name="connsiteY2-150" fmla="*/ 5112569 h 5112569"/>
              <a:gd name="connsiteX3-151" fmla="*/ 6695 w 727470"/>
              <a:gd name="connsiteY3-152" fmla="*/ 3816425 h 5112569"/>
              <a:gd name="connsiteX4-153" fmla="*/ 1 w 727470"/>
              <a:gd name="connsiteY4-154" fmla="*/ 3816425 h 5112569"/>
              <a:gd name="connsiteX5-155" fmla="*/ 1 w 727470"/>
              <a:gd name="connsiteY5-156" fmla="*/ 2520281 h 5112569"/>
              <a:gd name="connsiteX6-157" fmla="*/ 0 w 727470"/>
              <a:gd name="connsiteY6-158" fmla="*/ 2520281 h 5112569"/>
              <a:gd name="connsiteX7-159" fmla="*/ 0 w 727470"/>
              <a:gd name="connsiteY7-160" fmla="*/ 1224135 h 5112569"/>
              <a:gd name="connsiteX8-161" fmla="*/ 0 w 727470"/>
              <a:gd name="connsiteY8-162" fmla="*/ 768850 h 5112569"/>
              <a:gd name="connsiteX9-163" fmla="*/ 0 w 727470"/>
              <a:gd name="connsiteY9-164" fmla="*/ 120129 h 5112569"/>
              <a:gd name="connsiteX10-165" fmla="*/ 120129 w 727470"/>
              <a:gd name="connsiteY10-166" fmla="*/ 0 h 5112569"/>
              <a:gd name="connsiteX11-167" fmla="*/ 240258 w 727470"/>
              <a:gd name="connsiteY11-168" fmla="*/ 120129 h 5112569"/>
              <a:gd name="connsiteX12-169" fmla="*/ 240258 w 727470"/>
              <a:gd name="connsiteY12-170" fmla="*/ 120152 h 5112569"/>
              <a:gd name="connsiteX13-171" fmla="*/ 360387 w 727470"/>
              <a:gd name="connsiteY13-172" fmla="*/ 23 h 5112569"/>
              <a:gd name="connsiteX14-173" fmla="*/ 480516 w 727470"/>
              <a:gd name="connsiteY14-174" fmla="*/ 120152 h 5112569"/>
              <a:gd name="connsiteX15-175" fmla="*/ 480516 w 727470"/>
              <a:gd name="connsiteY15-176" fmla="*/ 120174 h 5112569"/>
              <a:gd name="connsiteX16-177" fmla="*/ 600645 w 727470"/>
              <a:gd name="connsiteY16-178" fmla="*/ 45 h 5112569"/>
              <a:gd name="connsiteX17-179" fmla="*/ 720775 w 727470"/>
              <a:gd name="connsiteY17-180" fmla="*/ 120175 h 5112569"/>
              <a:gd name="connsiteX18-181" fmla="*/ 720775 w 727470"/>
              <a:gd name="connsiteY18-182" fmla="*/ 768849 h 5112569"/>
              <a:gd name="connsiteX19-183" fmla="*/ 720775 w 727470"/>
              <a:gd name="connsiteY19-184" fmla="*/ 1224135 h 5112569"/>
              <a:gd name="connsiteX20-185" fmla="*/ 720775 w 727470"/>
              <a:gd name="connsiteY20-186" fmla="*/ 2520279 h 5112569"/>
              <a:gd name="connsiteX21-187" fmla="*/ 720776 w 727470"/>
              <a:gd name="connsiteY21-188" fmla="*/ 2520279 h 5112569"/>
              <a:gd name="connsiteX22-189" fmla="*/ 720776 w 727470"/>
              <a:gd name="connsiteY22-190" fmla="*/ 3816423 h 5112569"/>
              <a:gd name="connsiteX23-191" fmla="*/ 727470 w 727470"/>
              <a:gd name="connsiteY23-192" fmla="*/ 3816423 h 5112569"/>
              <a:gd name="connsiteX0-193" fmla="*/ 727470 w 727470"/>
              <a:gd name="connsiteY0-194" fmla="*/ 3816423 h 5112569"/>
              <a:gd name="connsiteX1-195" fmla="*/ 727470 w 727470"/>
              <a:gd name="connsiteY1-196" fmla="*/ 5112569 h 5112569"/>
              <a:gd name="connsiteX2-197" fmla="*/ 6695 w 727470"/>
              <a:gd name="connsiteY2-198" fmla="*/ 5112569 h 5112569"/>
              <a:gd name="connsiteX3-199" fmla="*/ 6695 w 727470"/>
              <a:gd name="connsiteY3-200" fmla="*/ 3816425 h 5112569"/>
              <a:gd name="connsiteX4-201" fmla="*/ 1 w 727470"/>
              <a:gd name="connsiteY4-202" fmla="*/ 3816425 h 5112569"/>
              <a:gd name="connsiteX5-203" fmla="*/ 1 w 727470"/>
              <a:gd name="connsiteY5-204" fmla="*/ 2520281 h 5112569"/>
              <a:gd name="connsiteX6-205" fmla="*/ 0 w 727470"/>
              <a:gd name="connsiteY6-206" fmla="*/ 2520281 h 5112569"/>
              <a:gd name="connsiteX7-207" fmla="*/ 0 w 727470"/>
              <a:gd name="connsiteY7-208" fmla="*/ 1224135 h 5112569"/>
              <a:gd name="connsiteX8-209" fmla="*/ 0 w 727470"/>
              <a:gd name="connsiteY8-210" fmla="*/ 768850 h 5112569"/>
              <a:gd name="connsiteX9-211" fmla="*/ 0 w 727470"/>
              <a:gd name="connsiteY9-212" fmla="*/ 120129 h 5112569"/>
              <a:gd name="connsiteX10-213" fmla="*/ 120129 w 727470"/>
              <a:gd name="connsiteY10-214" fmla="*/ 0 h 5112569"/>
              <a:gd name="connsiteX11-215" fmla="*/ 240258 w 727470"/>
              <a:gd name="connsiteY11-216" fmla="*/ 120129 h 5112569"/>
              <a:gd name="connsiteX12-217" fmla="*/ 240258 w 727470"/>
              <a:gd name="connsiteY12-218" fmla="*/ 120152 h 5112569"/>
              <a:gd name="connsiteX13-219" fmla="*/ 360387 w 727470"/>
              <a:gd name="connsiteY13-220" fmla="*/ 23 h 5112569"/>
              <a:gd name="connsiteX14-221" fmla="*/ 480516 w 727470"/>
              <a:gd name="connsiteY14-222" fmla="*/ 120152 h 5112569"/>
              <a:gd name="connsiteX15-223" fmla="*/ 600645 w 727470"/>
              <a:gd name="connsiteY15-224" fmla="*/ 45 h 5112569"/>
              <a:gd name="connsiteX16-225" fmla="*/ 720775 w 727470"/>
              <a:gd name="connsiteY16-226" fmla="*/ 120175 h 5112569"/>
              <a:gd name="connsiteX17-227" fmla="*/ 720775 w 727470"/>
              <a:gd name="connsiteY17-228" fmla="*/ 768849 h 5112569"/>
              <a:gd name="connsiteX18-229" fmla="*/ 720775 w 727470"/>
              <a:gd name="connsiteY18-230" fmla="*/ 1224135 h 5112569"/>
              <a:gd name="connsiteX19-231" fmla="*/ 720775 w 727470"/>
              <a:gd name="connsiteY19-232" fmla="*/ 2520279 h 5112569"/>
              <a:gd name="connsiteX20-233" fmla="*/ 720776 w 727470"/>
              <a:gd name="connsiteY20-234" fmla="*/ 2520279 h 5112569"/>
              <a:gd name="connsiteX21-235" fmla="*/ 720776 w 727470"/>
              <a:gd name="connsiteY21-236" fmla="*/ 3816423 h 5112569"/>
              <a:gd name="connsiteX22-237" fmla="*/ 727470 w 727470"/>
              <a:gd name="connsiteY22-238" fmla="*/ 3816423 h 5112569"/>
              <a:gd name="connsiteX0-239" fmla="*/ 727470 w 727470"/>
              <a:gd name="connsiteY0-240" fmla="*/ 3816423 h 5112569"/>
              <a:gd name="connsiteX1-241" fmla="*/ 727470 w 727470"/>
              <a:gd name="connsiteY1-242" fmla="*/ 5112569 h 5112569"/>
              <a:gd name="connsiteX2-243" fmla="*/ 6695 w 727470"/>
              <a:gd name="connsiteY2-244" fmla="*/ 5112569 h 5112569"/>
              <a:gd name="connsiteX3-245" fmla="*/ 6695 w 727470"/>
              <a:gd name="connsiteY3-246" fmla="*/ 3816425 h 5112569"/>
              <a:gd name="connsiteX4-247" fmla="*/ 1 w 727470"/>
              <a:gd name="connsiteY4-248" fmla="*/ 3816425 h 5112569"/>
              <a:gd name="connsiteX5-249" fmla="*/ 1 w 727470"/>
              <a:gd name="connsiteY5-250" fmla="*/ 2520281 h 5112569"/>
              <a:gd name="connsiteX6-251" fmla="*/ 0 w 727470"/>
              <a:gd name="connsiteY6-252" fmla="*/ 2520281 h 5112569"/>
              <a:gd name="connsiteX7-253" fmla="*/ 0 w 727470"/>
              <a:gd name="connsiteY7-254" fmla="*/ 1224135 h 5112569"/>
              <a:gd name="connsiteX8-255" fmla="*/ 0 w 727470"/>
              <a:gd name="connsiteY8-256" fmla="*/ 768850 h 5112569"/>
              <a:gd name="connsiteX9-257" fmla="*/ 0 w 727470"/>
              <a:gd name="connsiteY9-258" fmla="*/ 120129 h 5112569"/>
              <a:gd name="connsiteX10-259" fmla="*/ 120129 w 727470"/>
              <a:gd name="connsiteY10-260" fmla="*/ 0 h 5112569"/>
              <a:gd name="connsiteX11-261" fmla="*/ 240258 w 727470"/>
              <a:gd name="connsiteY11-262" fmla="*/ 120129 h 5112569"/>
              <a:gd name="connsiteX12-263" fmla="*/ 240258 w 727470"/>
              <a:gd name="connsiteY12-264" fmla="*/ 120152 h 5112569"/>
              <a:gd name="connsiteX13-265" fmla="*/ 360387 w 727470"/>
              <a:gd name="connsiteY13-266" fmla="*/ 24 h 5112569"/>
              <a:gd name="connsiteX14-267" fmla="*/ 480516 w 727470"/>
              <a:gd name="connsiteY14-268" fmla="*/ 120152 h 5112569"/>
              <a:gd name="connsiteX15-269" fmla="*/ 600645 w 727470"/>
              <a:gd name="connsiteY15-270" fmla="*/ 45 h 5112569"/>
              <a:gd name="connsiteX16-271" fmla="*/ 720775 w 727470"/>
              <a:gd name="connsiteY16-272" fmla="*/ 120175 h 5112569"/>
              <a:gd name="connsiteX17-273" fmla="*/ 720775 w 727470"/>
              <a:gd name="connsiteY17-274" fmla="*/ 768849 h 5112569"/>
              <a:gd name="connsiteX18-275" fmla="*/ 720775 w 727470"/>
              <a:gd name="connsiteY18-276" fmla="*/ 1224135 h 5112569"/>
              <a:gd name="connsiteX19-277" fmla="*/ 720775 w 727470"/>
              <a:gd name="connsiteY19-278" fmla="*/ 2520279 h 5112569"/>
              <a:gd name="connsiteX20-279" fmla="*/ 720776 w 727470"/>
              <a:gd name="connsiteY20-280" fmla="*/ 2520279 h 5112569"/>
              <a:gd name="connsiteX21-281" fmla="*/ 720776 w 727470"/>
              <a:gd name="connsiteY21-282" fmla="*/ 3816423 h 5112569"/>
              <a:gd name="connsiteX22-283" fmla="*/ 727470 w 727470"/>
              <a:gd name="connsiteY22-284" fmla="*/ 3816423 h 5112569"/>
              <a:gd name="connsiteX0-285" fmla="*/ 727470 w 727470"/>
              <a:gd name="connsiteY0-286" fmla="*/ 3816423 h 5112569"/>
              <a:gd name="connsiteX1-287" fmla="*/ 727470 w 727470"/>
              <a:gd name="connsiteY1-288" fmla="*/ 5112569 h 5112569"/>
              <a:gd name="connsiteX2-289" fmla="*/ 6695 w 727470"/>
              <a:gd name="connsiteY2-290" fmla="*/ 5112569 h 5112569"/>
              <a:gd name="connsiteX3-291" fmla="*/ 6695 w 727470"/>
              <a:gd name="connsiteY3-292" fmla="*/ 3816425 h 5112569"/>
              <a:gd name="connsiteX4-293" fmla="*/ 1 w 727470"/>
              <a:gd name="connsiteY4-294" fmla="*/ 3816425 h 5112569"/>
              <a:gd name="connsiteX5-295" fmla="*/ 1 w 727470"/>
              <a:gd name="connsiteY5-296" fmla="*/ 2520281 h 5112569"/>
              <a:gd name="connsiteX6-297" fmla="*/ 0 w 727470"/>
              <a:gd name="connsiteY6-298" fmla="*/ 2520281 h 5112569"/>
              <a:gd name="connsiteX7-299" fmla="*/ 0 w 727470"/>
              <a:gd name="connsiteY7-300" fmla="*/ 1224135 h 5112569"/>
              <a:gd name="connsiteX8-301" fmla="*/ 0 w 727470"/>
              <a:gd name="connsiteY8-302" fmla="*/ 768850 h 5112569"/>
              <a:gd name="connsiteX9-303" fmla="*/ 0 w 727470"/>
              <a:gd name="connsiteY9-304" fmla="*/ 120129 h 5112569"/>
              <a:gd name="connsiteX10-305" fmla="*/ 120129 w 727470"/>
              <a:gd name="connsiteY10-306" fmla="*/ 0 h 5112569"/>
              <a:gd name="connsiteX11-307" fmla="*/ 240258 w 727470"/>
              <a:gd name="connsiteY11-308" fmla="*/ 120129 h 5112569"/>
              <a:gd name="connsiteX12-309" fmla="*/ 240258 w 727470"/>
              <a:gd name="connsiteY12-310" fmla="*/ 120152 h 5112569"/>
              <a:gd name="connsiteX13-311" fmla="*/ 480516 w 727470"/>
              <a:gd name="connsiteY13-312" fmla="*/ 120152 h 5112569"/>
              <a:gd name="connsiteX14-313" fmla="*/ 600645 w 727470"/>
              <a:gd name="connsiteY14-314" fmla="*/ 45 h 5112569"/>
              <a:gd name="connsiteX15-315" fmla="*/ 720775 w 727470"/>
              <a:gd name="connsiteY15-316" fmla="*/ 120175 h 5112569"/>
              <a:gd name="connsiteX16-317" fmla="*/ 720775 w 727470"/>
              <a:gd name="connsiteY16-318" fmla="*/ 768849 h 5112569"/>
              <a:gd name="connsiteX17-319" fmla="*/ 720775 w 727470"/>
              <a:gd name="connsiteY17-320" fmla="*/ 1224135 h 5112569"/>
              <a:gd name="connsiteX18-321" fmla="*/ 720775 w 727470"/>
              <a:gd name="connsiteY18-322" fmla="*/ 2520279 h 5112569"/>
              <a:gd name="connsiteX19-323" fmla="*/ 720776 w 727470"/>
              <a:gd name="connsiteY19-324" fmla="*/ 2520279 h 5112569"/>
              <a:gd name="connsiteX20-325" fmla="*/ 720776 w 727470"/>
              <a:gd name="connsiteY20-326" fmla="*/ 3816423 h 5112569"/>
              <a:gd name="connsiteX21-327" fmla="*/ 727470 w 727470"/>
              <a:gd name="connsiteY21-328" fmla="*/ 3816423 h 5112569"/>
              <a:gd name="connsiteX0-329" fmla="*/ 727470 w 727470"/>
              <a:gd name="connsiteY0-330" fmla="*/ 3816423 h 5112569"/>
              <a:gd name="connsiteX1-331" fmla="*/ 727470 w 727470"/>
              <a:gd name="connsiteY1-332" fmla="*/ 5112569 h 5112569"/>
              <a:gd name="connsiteX2-333" fmla="*/ 6695 w 727470"/>
              <a:gd name="connsiteY2-334" fmla="*/ 5112569 h 5112569"/>
              <a:gd name="connsiteX3-335" fmla="*/ 6695 w 727470"/>
              <a:gd name="connsiteY3-336" fmla="*/ 3816425 h 5112569"/>
              <a:gd name="connsiteX4-337" fmla="*/ 1 w 727470"/>
              <a:gd name="connsiteY4-338" fmla="*/ 3816425 h 5112569"/>
              <a:gd name="connsiteX5-339" fmla="*/ 1 w 727470"/>
              <a:gd name="connsiteY5-340" fmla="*/ 2520281 h 5112569"/>
              <a:gd name="connsiteX6-341" fmla="*/ 0 w 727470"/>
              <a:gd name="connsiteY6-342" fmla="*/ 2520281 h 5112569"/>
              <a:gd name="connsiteX7-343" fmla="*/ 0 w 727470"/>
              <a:gd name="connsiteY7-344" fmla="*/ 1224135 h 5112569"/>
              <a:gd name="connsiteX8-345" fmla="*/ 0 w 727470"/>
              <a:gd name="connsiteY8-346" fmla="*/ 768850 h 5112569"/>
              <a:gd name="connsiteX9-347" fmla="*/ 0 w 727470"/>
              <a:gd name="connsiteY9-348" fmla="*/ 120129 h 5112569"/>
              <a:gd name="connsiteX10-349" fmla="*/ 120129 w 727470"/>
              <a:gd name="connsiteY10-350" fmla="*/ 0 h 5112569"/>
              <a:gd name="connsiteX11-351" fmla="*/ 240258 w 727470"/>
              <a:gd name="connsiteY11-352" fmla="*/ 120129 h 5112569"/>
              <a:gd name="connsiteX12-353" fmla="*/ 240259 w 727470"/>
              <a:gd name="connsiteY12-354" fmla="*/ 120151 h 5112569"/>
              <a:gd name="connsiteX13-355" fmla="*/ 480516 w 727470"/>
              <a:gd name="connsiteY13-356" fmla="*/ 120152 h 5112569"/>
              <a:gd name="connsiteX14-357" fmla="*/ 600645 w 727470"/>
              <a:gd name="connsiteY14-358" fmla="*/ 45 h 5112569"/>
              <a:gd name="connsiteX15-359" fmla="*/ 720775 w 727470"/>
              <a:gd name="connsiteY15-360" fmla="*/ 120175 h 5112569"/>
              <a:gd name="connsiteX16-361" fmla="*/ 720775 w 727470"/>
              <a:gd name="connsiteY16-362" fmla="*/ 768849 h 5112569"/>
              <a:gd name="connsiteX17-363" fmla="*/ 720775 w 727470"/>
              <a:gd name="connsiteY17-364" fmla="*/ 1224135 h 5112569"/>
              <a:gd name="connsiteX18-365" fmla="*/ 720775 w 727470"/>
              <a:gd name="connsiteY18-366" fmla="*/ 2520279 h 5112569"/>
              <a:gd name="connsiteX19-367" fmla="*/ 720776 w 727470"/>
              <a:gd name="connsiteY19-368" fmla="*/ 2520279 h 5112569"/>
              <a:gd name="connsiteX20-369" fmla="*/ 720776 w 727470"/>
              <a:gd name="connsiteY20-370" fmla="*/ 3816423 h 5112569"/>
              <a:gd name="connsiteX21-371" fmla="*/ 727470 w 727470"/>
              <a:gd name="connsiteY21-372" fmla="*/ 3816423 h 5112569"/>
              <a:gd name="connsiteX0-373" fmla="*/ 727470 w 727470"/>
              <a:gd name="connsiteY0-374" fmla="*/ 3816423 h 5112569"/>
              <a:gd name="connsiteX1-375" fmla="*/ 727470 w 727470"/>
              <a:gd name="connsiteY1-376" fmla="*/ 5112569 h 5112569"/>
              <a:gd name="connsiteX2-377" fmla="*/ 6695 w 727470"/>
              <a:gd name="connsiteY2-378" fmla="*/ 5112569 h 5112569"/>
              <a:gd name="connsiteX3-379" fmla="*/ 6695 w 727470"/>
              <a:gd name="connsiteY3-380" fmla="*/ 3816425 h 5112569"/>
              <a:gd name="connsiteX4-381" fmla="*/ 1 w 727470"/>
              <a:gd name="connsiteY4-382" fmla="*/ 3816425 h 5112569"/>
              <a:gd name="connsiteX5-383" fmla="*/ 1 w 727470"/>
              <a:gd name="connsiteY5-384" fmla="*/ 2520281 h 5112569"/>
              <a:gd name="connsiteX6-385" fmla="*/ 0 w 727470"/>
              <a:gd name="connsiteY6-386" fmla="*/ 2520281 h 5112569"/>
              <a:gd name="connsiteX7-387" fmla="*/ 0 w 727470"/>
              <a:gd name="connsiteY7-388" fmla="*/ 1224135 h 5112569"/>
              <a:gd name="connsiteX8-389" fmla="*/ 0 w 727470"/>
              <a:gd name="connsiteY8-390" fmla="*/ 768850 h 5112569"/>
              <a:gd name="connsiteX9-391" fmla="*/ 0 w 727470"/>
              <a:gd name="connsiteY9-392" fmla="*/ 120129 h 5112569"/>
              <a:gd name="connsiteX10-393" fmla="*/ 120129 w 727470"/>
              <a:gd name="connsiteY10-394" fmla="*/ 0 h 5112569"/>
              <a:gd name="connsiteX11-395" fmla="*/ 240258 w 727470"/>
              <a:gd name="connsiteY11-396" fmla="*/ 120129 h 5112569"/>
              <a:gd name="connsiteX12-397" fmla="*/ 480516 w 727470"/>
              <a:gd name="connsiteY12-398" fmla="*/ 120152 h 5112569"/>
              <a:gd name="connsiteX13-399" fmla="*/ 600645 w 727470"/>
              <a:gd name="connsiteY13-400" fmla="*/ 45 h 5112569"/>
              <a:gd name="connsiteX14-401" fmla="*/ 720775 w 727470"/>
              <a:gd name="connsiteY14-402" fmla="*/ 120175 h 5112569"/>
              <a:gd name="connsiteX15-403" fmla="*/ 720775 w 727470"/>
              <a:gd name="connsiteY15-404" fmla="*/ 768849 h 5112569"/>
              <a:gd name="connsiteX16-405" fmla="*/ 720775 w 727470"/>
              <a:gd name="connsiteY16-406" fmla="*/ 1224135 h 5112569"/>
              <a:gd name="connsiteX17-407" fmla="*/ 720775 w 727470"/>
              <a:gd name="connsiteY17-408" fmla="*/ 2520279 h 5112569"/>
              <a:gd name="connsiteX18-409" fmla="*/ 720776 w 727470"/>
              <a:gd name="connsiteY18-410" fmla="*/ 2520279 h 5112569"/>
              <a:gd name="connsiteX19-411" fmla="*/ 720776 w 727470"/>
              <a:gd name="connsiteY19-412" fmla="*/ 3816423 h 5112569"/>
              <a:gd name="connsiteX20-413" fmla="*/ 727470 w 727470"/>
              <a:gd name="connsiteY20-414" fmla="*/ 3816423 h 5112569"/>
              <a:gd name="connsiteX0-415" fmla="*/ 727470 w 727470"/>
              <a:gd name="connsiteY0-416" fmla="*/ 3816423 h 5112569"/>
              <a:gd name="connsiteX1-417" fmla="*/ 727470 w 727470"/>
              <a:gd name="connsiteY1-418" fmla="*/ 5112569 h 5112569"/>
              <a:gd name="connsiteX2-419" fmla="*/ 6695 w 727470"/>
              <a:gd name="connsiteY2-420" fmla="*/ 5112569 h 5112569"/>
              <a:gd name="connsiteX3-421" fmla="*/ 6695 w 727470"/>
              <a:gd name="connsiteY3-422" fmla="*/ 3816425 h 5112569"/>
              <a:gd name="connsiteX4-423" fmla="*/ 1 w 727470"/>
              <a:gd name="connsiteY4-424" fmla="*/ 3816425 h 5112569"/>
              <a:gd name="connsiteX5-425" fmla="*/ 1 w 727470"/>
              <a:gd name="connsiteY5-426" fmla="*/ 2520281 h 5112569"/>
              <a:gd name="connsiteX6-427" fmla="*/ 0 w 727470"/>
              <a:gd name="connsiteY6-428" fmla="*/ 2520281 h 5112569"/>
              <a:gd name="connsiteX7-429" fmla="*/ 0 w 727470"/>
              <a:gd name="connsiteY7-430" fmla="*/ 1224135 h 5112569"/>
              <a:gd name="connsiteX8-431" fmla="*/ 0 w 727470"/>
              <a:gd name="connsiteY8-432" fmla="*/ 768850 h 5112569"/>
              <a:gd name="connsiteX9-433" fmla="*/ 0 w 727470"/>
              <a:gd name="connsiteY9-434" fmla="*/ 120129 h 5112569"/>
              <a:gd name="connsiteX10-435" fmla="*/ 120129 w 727470"/>
              <a:gd name="connsiteY10-436" fmla="*/ 0 h 5112569"/>
              <a:gd name="connsiteX11-437" fmla="*/ 240258 w 727470"/>
              <a:gd name="connsiteY11-438" fmla="*/ 120129 h 5112569"/>
              <a:gd name="connsiteX12-439" fmla="*/ 600645 w 727470"/>
              <a:gd name="connsiteY12-440" fmla="*/ 45 h 5112569"/>
              <a:gd name="connsiteX13-441" fmla="*/ 720775 w 727470"/>
              <a:gd name="connsiteY13-442" fmla="*/ 120175 h 5112569"/>
              <a:gd name="connsiteX14-443" fmla="*/ 720775 w 727470"/>
              <a:gd name="connsiteY14-444" fmla="*/ 768849 h 5112569"/>
              <a:gd name="connsiteX15-445" fmla="*/ 720775 w 727470"/>
              <a:gd name="connsiteY15-446" fmla="*/ 1224135 h 5112569"/>
              <a:gd name="connsiteX16-447" fmla="*/ 720775 w 727470"/>
              <a:gd name="connsiteY16-448" fmla="*/ 2520279 h 5112569"/>
              <a:gd name="connsiteX17-449" fmla="*/ 720776 w 727470"/>
              <a:gd name="connsiteY17-450" fmla="*/ 2520279 h 5112569"/>
              <a:gd name="connsiteX18-451" fmla="*/ 720776 w 727470"/>
              <a:gd name="connsiteY18-452" fmla="*/ 3816423 h 5112569"/>
              <a:gd name="connsiteX19-453" fmla="*/ 727470 w 727470"/>
              <a:gd name="connsiteY19-454" fmla="*/ 3816423 h 5112569"/>
              <a:gd name="connsiteX0-455" fmla="*/ 727470 w 727470"/>
              <a:gd name="connsiteY0-456" fmla="*/ 3816423 h 5112569"/>
              <a:gd name="connsiteX1-457" fmla="*/ 727470 w 727470"/>
              <a:gd name="connsiteY1-458" fmla="*/ 5112569 h 5112569"/>
              <a:gd name="connsiteX2-459" fmla="*/ 6695 w 727470"/>
              <a:gd name="connsiteY2-460" fmla="*/ 5112569 h 5112569"/>
              <a:gd name="connsiteX3-461" fmla="*/ 6695 w 727470"/>
              <a:gd name="connsiteY3-462" fmla="*/ 3816425 h 5112569"/>
              <a:gd name="connsiteX4-463" fmla="*/ 1 w 727470"/>
              <a:gd name="connsiteY4-464" fmla="*/ 3816425 h 5112569"/>
              <a:gd name="connsiteX5-465" fmla="*/ 1 w 727470"/>
              <a:gd name="connsiteY5-466" fmla="*/ 2520281 h 5112569"/>
              <a:gd name="connsiteX6-467" fmla="*/ 0 w 727470"/>
              <a:gd name="connsiteY6-468" fmla="*/ 2520281 h 5112569"/>
              <a:gd name="connsiteX7-469" fmla="*/ 0 w 727470"/>
              <a:gd name="connsiteY7-470" fmla="*/ 1224135 h 5112569"/>
              <a:gd name="connsiteX8-471" fmla="*/ 0 w 727470"/>
              <a:gd name="connsiteY8-472" fmla="*/ 768850 h 5112569"/>
              <a:gd name="connsiteX9-473" fmla="*/ 0 w 727470"/>
              <a:gd name="connsiteY9-474" fmla="*/ 120129 h 5112569"/>
              <a:gd name="connsiteX10-475" fmla="*/ 120129 w 727470"/>
              <a:gd name="connsiteY10-476" fmla="*/ 0 h 5112569"/>
              <a:gd name="connsiteX11-477" fmla="*/ 240258 w 727470"/>
              <a:gd name="connsiteY11-478" fmla="*/ 120129 h 5112569"/>
              <a:gd name="connsiteX12-479" fmla="*/ 720775 w 727470"/>
              <a:gd name="connsiteY12-480" fmla="*/ 120175 h 5112569"/>
              <a:gd name="connsiteX13-481" fmla="*/ 720775 w 727470"/>
              <a:gd name="connsiteY13-482" fmla="*/ 768849 h 5112569"/>
              <a:gd name="connsiteX14-483" fmla="*/ 720775 w 727470"/>
              <a:gd name="connsiteY14-484" fmla="*/ 1224135 h 5112569"/>
              <a:gd name="connsiteX15-485" fmla="*/ 720775 w 727470"/>
              <a:gd name="connsiteY15-486" fmla="*/ 2520279 h 5112569"/>
              <a:gd name="connsiteX16-487" fmla="*/ 720776 w 727470"/>
              <a:gd name="connsiteY16-488" fmla="*/ 2520279 h 5112569"/>
              <a:gd name="connsiteX17-489" fmla="*/ 720776 w 727470"/>
              <a:gd name="connsiteY17-490" fmla="*/ 3816423 h 5112569"/>
              <a:gd name="connsiteX18-491" fmla="*/ 727470 w 727470"/>
              <a:gd name="connsiteY18-492" fmla="*/ 3816423 h 5112569"/>
              <a:gd name="connsiteX0-493" fmla="*/ 727470 w 727470"/>
              <a:gd name="connsiteY0-494" fmla="*/ 3816518 h 5112664"/>
              <a:gd name="connsiteX1-495" fmla="*/ 727470 w 727470"/>
              <a:gd name="connsiteY1-496" fmla="*/ 5112664 h 5112664"/>
              <a:gd name="connsiteX2-497" fmla="*/ 6695 w 727470"/>
              <a:gd name="connsiteY2-498" fmla="*/ 5112664 h 5112664"/>
              <a:gd name="connsiteX3-499" fmla="*/ 6695 w 727470"/>
              <a:gd name="connsiteY3-500" fmla="*/ 3816520 h 5112664"/>
              <a:gd name="connsiteX4-501" fmla="*/ 1 w 727470"/>
              <a:gd name="connsiteY4-502" fmla="*/ 3816520 h 5112664"/>
              <a:gd name="connsiteX5-503" fmla="*/ 1 w 727470"/>
              <a:gd name="connsiteY5-504" fmla="*/ 2520376 h 5112664"/>
              <a:gd name="connsiteX6-505" fmla="*/ 0 w 727470"/>
              <a:gd name="connsiteY6-506" fmla="*/ 2520376 h 5112664"/>
              <a:gd name="connsiteX7-507" fmla="*/ 0 w 727470"/>
              <a:gd name="connsiteY7-508" fmla="*/ 1224230 h 5112664"/>
              <a:gd name="connsiteX8-509" fmla="*/ 0 w 727470"/>
              <a:gd name="connsiteY8-510" fmla="*/ 768945 h 5112664"/>
              <a:gd name="connsiteX9-511" fmla="*/ 0 w 727470"/>
              <a:gd name="connsiteY9-512" fmla="*/ 120224 h 5112664"/>
              <a:gd name="connsiteX10-513" fmla="*/ 120129 w 727470"/>
              <a:gd name="connsiteY10-514" fmla="*/ 95 h 5112664"/>
              <a:gd name="connsiteX11-515" fmla="*/ 720775 w 727470"/>
              <a:gd name="connsiteY11-516" fmla="*/ 120270 h 5112664"/>
              <a:gd name="connsiteX12-517" fmla="*/ 720775 w 727470"/>
              <a:gd name="connsiteY12-518" fmla="*/ 768944 h 5112664"/>
              <a:gd name="connsiteX13-519" fmla="*/ 720775 w 727470"/>
              <a:gd name="connsiteY13-520" fmla="*/ 1224230 h 5112664"/>
              <a:gd name="connsiteX14-521" fmla="*/ 720775 w 727470"/>
              <a:gd name="connsiteY14-522" fmla="*/ 2520374 h 5112664"/>
              <a:gd name="connsiteX15-523" fmla="*/ 720776 w 727470"/>
              <a:gd name="connsiteY15-524" fmla="*/ 2520374 h 5112664"/>
              <a:gd name="connsiteX16-525" fmla="*/ 720776 w 727470"/>
              <a:gd name="connsiteY16-526" fmla="*/ 3816518 h 5112664"/>
              <a:gd name="connsiteX17-527" fmla="*/ 727470 w 727470"/>
              <a:gd name="connsiteY17-528" fmla="*/ 3816518 h 5112664"/>
              <a:gd name="connsiteX0-529" fmla="*/ 727470 w 727470"/>
              <a:gd name="connsiteY0-530" fmla="*/ 3696293 h 4992439"/>
              <a:gd name="connsiteX1-531" fmla="*/ 727470 w 727470"/>
              <a:gd name="connsiteY1-532" fmla="*/ 4992439 h 4992439"/>
              <a:gd name="connsiteX2-533" fmla="*/ 6695 w 727470"/>
              <a:gd name="connsiteY2-534" fmla="*/ 4992439 h 4992439"/>
              <a:gd name="connsiteX3-535" fmla="*/ 6695 w 727470"/>
              <a:gd name="connsiteY3-536" fmla="*/ 3696295 h 4992439"/>
              <a:gd name="connsiteX4-537" fmla="*/ 1 w 727470"/>
              <a:gd name="connsiteY4-538" fmla="*/ 3696295 h 4992439"/>
              <a:gd name="connsiteX5-539" fmla="*/ 1 w 727470"/>
              <a:gd name="connsiteY5-540" fmla="*/ 2400151 h 4992439"/>
              <a:gd name="connsiteX6-541" fmla="*/ 0 w 727470"/>
              <a:gd name="connsiteY6-542" fmla="*/ 2400151 h 4992439"/>
              <a:gd name="connsiteX7-543" fmla="*/ 0 w 727470"/>
              <a:gd name="connsiteY7-544" fmla="*/ 1104005 h 4992439"/>
              <a:gd name="connsiteX8-545" fmla="*/ 0 w 727470"/>
              <a:gd name="connsiteY8-546" fmla="*/ 648720 h 4992439"/>
              <a:gd name="connsiteX9-547" fmla="*/ 0 w 727470"/>
              <a:gd name="connsiteY9-548" fmla="*/ -1 h 4992439"/>
              <a:gd name="connsiteX10-549" fmla="*/ 720775 w 727470"/>
              <a:gd name="connsiteY10-550" fmla="*/ 45 h 4992439"/>
              <a:gd name="connsiteX11-551" fmla="*/ 720775 w 727470"/>
              <a:gd name="connsiteY11-552" fmla="*/ 648719 h 4992439"/>
              <a:gd name="connsiteX12-553" fmla="*/ 720775 w 727470"/>
              <a:gd name="connsiteY12-554" fmla="*/ 1104005 h 4992439"/>
              <a:gd name="connsiteX13-555" fmla="*/ 720775 w 727470"/>
              <a:gd name="connsiteY13-556" fmla="*/ 2400149 h 4992439"/>
              <a:gd name="connsiteX14-557" fmla="*/ 720776 w 727470"/>
              <a:gd name="connsiteY14-558" fmla="*/ 2400149 h 4992439"/>
              <a:gd name="connsiteX15-559" fmla="*/ 720776 w 727470"/>
              <a:gd name="connsiteY15-560" fmla="*/ 3696293 h 4992439"/>
              <a:gd name="connsiteX16-561" fmla="*/ 727470 w 727470"/>
              <a:gd name="connsiteY16-562" fmla="*/ 3696293 h 49924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ounded Rectangle 3"/>
          <p:cNvSpPr/>
          <p:nvPr/>
        </p:nvSpPr>
        <p:spPr>
          <a:xfrm rot="2700000">
            <a:off x="6659597" y="361319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-1" fmla="*/ 727470 w 727470"/>
              <a:gd name="connsiteY0-2" fmla="*/ 3816423 h 5112569"/>
              <a:gd name="connsiteX1-3" fmla="*/ 727470 w 727470"/>
              <a:gd name="connsiteY1-4" fmla="*/ 5112569 h 5112569"/>
              <a:gd name="connsiteX2-5" fmla="*/ 6695 w 727470"/>
              <a:gd name="connsiteY2-6" fmla="*/ 5112569 h 5112569"/>
              <a:gd name="connsiteX3-7" fmla="*/ 6695 w 727470"/>
              <a:gd name="connsiteY3-8" fmla="*/ 3816425 h 5112569"/>
              <a:gd name="connsiteX4-9" fmla="*/ 1 w 727470"/>
              <a:gd name="connsiteY4-10" fmla="*/ 3816425 h 5112569"/>
              <a:gd name="connsiteX5-11" fmla="*/ 1 w 727470"/>
              <a:gd name="connsiteY5-12" fmla="*/ 2520281 h 5112569"/>
              <a:gd name="connsiteX6-13" fmla="*/ 0 w 727470"/>
              <a:gd name="connsiteY6-14" fmla="*/ 2520281 h 5112569"/>
              <a:gd name="connsiteX7-15" fmla="*/ 0 w 727470"/>
              <a:gd name="connsiteY7-16" fmla="*/ 1224135 h 5112569"/>
              <a:gd name="connsiteX8-17" fmla="*/ 0 w 727470"/>
              <a:gd name="connsiteY8-18" fmla="*/ 768850 h 5112569"/>
              <a:gd name="connsiteX9-19" fmla="*/ 0 w 727470"/>
              <a:gd name="connsiteY9-20" fmla="*/ 120129 h 5112569"/>
              <a:gd name="connsiteX10-21" fmla="*/ 120129 w 727470"/>
              <a:gd name="connsiteY10-22" fmla="*/ 0 h 5112569"/>
              <a:gd name="connsiteX11-23" fmla="*/ 240258 w 727470"/>
              <a:gd name="connsiteY11-24" fmla="*/ 120129 h 5112569"/>
              <a:gd name="connsiteX12-25" fmla="*/ 240258 w 727470"/>
              <a:gd name="connsiteY12-26" fmla="*/ 120152 h 5112569"/>
              <a:gd name="connsiteX13-27" fmla="*/ 360387 w 727470"/>
              <a:gd name="connsiteY13-28" fmla="*/ 23 h 5112569"/>
              <a:gd name="connsiteX14-29" fmla="*/ 480516 w 727470"/>
              <a:gd name="connsiteY14-30" fmla="*/ 120152 h 5112569"/>
              <a:gd name="connsiteX15-31" fmla="*/ 480516 w 727470"/>
              <a:gd name="connsiteY15-32" fmla="*/ 120174 h 5112569"/>
              <a:gd name="connsiteX16-33" fmla="*/ 600645 w 727470"/>
              <a:gd name="connsiteY16-34" fmla="*/ 45 h 5112569"/>
              <a:gd name="connsiteX17-35" fmla="*/ 720775 w 727470"/>
              <a:gd name="connsiteY17-36" fmla="*/ 120175 h 5112569"/>
              <a:gd name="connsiteX18-37" fmla="*/ 720775 w 727470"/>
              <a:gd name="connsiteY18-38" fmla="*/ 768849 h 5112569"/>
              <a:gd name="connsiteX19-39" fmla="*/ 720775 w 727470"/>
              <a:gd name="connsiteY19-40" fmla="*/ 1224135 h 5112569"/>
              <a:gd name="connsiteX20-41" fmla="*/ 720775 w 727470"/>
              <a:gd name="connsiteY20-42" fmla="*/ 2520279 h 5112569"/>
              <a:gd name="connsiteX21-43" fmla="*/ 720776 w 727470"/>
              <a:gd name="connsiteY21-44" fmla="*/ 2520279 h 5112569"/>
              <a:gd name="connsiteX22-45" fmla="*/ 720776 w 727470"/>
              <a:gd name="connsiteY22-46" fmla="*/ 3816423 h 5112569"/>
              <a:gd name="connsiteX23-47" fmla="*/ 727470 w 727470"/>
              <a:gd name="connsiteY23-48" fmla="*/ 3816423 h 5112569"/>
              <a:gd name="connsiteX0-49" fmla="*/ 727470 w 727470"/>
              <a:gd name="connsiteY0-50" fmla="*/ 3816423 h 5112569"/>
              <a:gd name="connsiteX1-51" fmla="*/ 727470 w 727470"/>
              <a:gd name="connsiteY1-52" fmla="*/ 5112569 h 5112569"/>
              <a:gd name="connsiteX2-53" fmla="*/ 6695 w 727470"/>
              <a:gd name="connsiteY2-54" fmla="*/ 5112569 h 5112569"/>
              <a:gd name="connsiteX3-55" fmla="*/ 6695 w 727470"/>
              <a:gd name="connsiteY3-56" fmla="*/ 3816425 h 5112569"/>
              <a:gd name="connsiteX4-57" fmla="*/ 1 w 727470"/>
              <a:gd name="connsiteY4-58" fmla="*/ 3816425 h 5112569"/>
              <a:gd name="connsiteX5-59" fmla="*/ 1 w 727470"/>
              <a:gd name="connsiteY5-60" fmla="*/ 2520281 h 5112569"/>
              <a:gd name="connsiteX6-61" fmla="*/ 0 w 727470"/>
              <a:gd name="connsiteY6-62" fmla="*/ 2520281 h 5112569"/>
              <a:gd name="connsiteX7-63" fmla="*/ 0 w 727470"/>
              <a:gd name="connsiteY7-64" fmla="*/ 1224135 h 5112569"/>
              <a:gd name="connsiteX8-65" fmla="*/ 0 w 727470"/>
              <a:gd name="connsiteY8-66" fmla="*/ 768850 h 5112569"/>
              <a:gd name="connsiteX9-67" fmla="*/ 0 w 727470"/>
              <a:gd name="connsiteY9-68" fmla="*/ 120129 h 5112569"/>
              <a:gd name="connsiteX10-69" fmla="*/ 120129 w 727470"/>
              <a:gd name="connsiteY10-70" fmla="*/ 0 h 5112569"/>
              <a:gd name="connsiteX11-71" fmla="*/ 240258 w 727470"/>
              <a:gd name="connsiteY11-72" fmla="*/ 120129 h 5112569"/>
              <a:gd name="connsiteX12-73" fmla="*/ 240258 w 727470"/>
              <a:gd name="connsiteY12-74" fmla="*/ 120152 h 5112569"/>
              <a:gd name="connsiteX13-75" fmla="*/ 360387 w 727470"/>
              <a:gd name="connsiteY13-76" fmla="*/ 23 h 5112569"/>
              <a:gd name="connsiteX14-77" fmla="*/ 480516 w 727470"/>
              <a:gd name="connsiteY14-78" fmla="*/ 120152 h 5112569"/>
              <a:gd name="connsiteX15-79" fmla="*/ 480516 w 727470"/>
              <a:gd name="connsiteY15-80" fmla="*/ 120174 h 5112569"/>
              <a:gd name="connsiteX16-81" fmla="*/ 600645 w 727470"/>
              <a:gd name="connsiteY16-82" fmla="*/ 45 h 5112569"/>
              <a:gd name="connsiteX17-83" fmla="*/ 720775 w 727470"/>
              <a:gd name="connsiteY17-84" fmla="*/ 120175 h 5112569"/>
              <a:gd name="connsiteX18-85" fmla="*/ 720775 w 727470"/>
              <a:gd name="connsiteY18-86" fmla="*/ 768849 h 5112569"/>
              <a:gd name="connsiteX19-87" fmla="*/ 720775 w 727470"/>
              <a:gd name="connsiteY19-88" fmla="*/ 1224135 h 5112569"/>
              <a:gd name="connsiteX20-89" fmla="*/ 720775 w 727470"/>
              <a:gd name="connsiteY20-90" fmla="*/ 2520279 h 5112569"/>
              <a:gd name="connsiteX21-91" fmla="*/ 720776 w 727470"/>
              <a:gd name="connsiteY21-92" fmla="*/ 2520279 h 5112569"/>
              <a:gd name="connsiteX22-93" fmla="*/ 720776 w 727470"/>
              <a:gd name="connsiteY22-94" fmla="*/ 3816423 h 5112569"/>
              <a:gd name="connsiteX23-95" fmla="*/ 727470 w 727470"/>
              <a:gd name="connsiteY23-96" fmla="*/ 3816423 h 5112569"/>
              <a:gd name="connsiteX0-97" fmla="*/ 727470 w 727470"/>
              <a:gd name="connsiteY0-98" fmla="*/ 3816423 h 5112569"/>
              <a:gd name="connsiteX1-99" fmla="*/ 727470 w 727470"/>
              <a:gd name="connsiteY1-100" fmla="*/ 5112569 h 5112569"/>
              <a:gd name="connsiteX2-101" fmla="*/ 6695 w 727470"/>
              <a:gd name="connsiteY2-102" fmla="*/ 5112569 h 5112569"/>
              <a:gd name="connsiteX3-103" fmla="*/ 6695 w 727470"/>
              <a:gd name="connsiteY3-104" fmla="*/ 3816425 h 5112569"/>
              <a:gd name="connsiteX4-105" fmla="*/ 1 w 727470"/>
              <a:gd name="connsiteY4-106" fmla="*/ 3816425 h 5112569"/>
              <a:gd name="connsiteX5-107" fmla="*/ 1 w 727470"/>
              <a:gd name="connsiteY5-108" fmla="*/ 2520281 h 5112569"/>
              <a:gd name="connsiteX6-109" fmla="*/ 0 w 727470"/>
              <a:gd name="connsiteY6-110" fmla="*/ 2520281 h 5112569"/>
              <a:gd name="connsiteX7-111" fmla="*/ 0 w 727470"/>
              <a:gd name="connsiteY7-112" fmla="*/ 1224135 h 5112569"/>
              <a:gd name="connsiteX8-113" fmla="*/ 0 w 727470"/>
              <a:gd name="connsiteY8-114" fmla="*/ 768850 h 5112569"/>
              <a:gd name="connsiteX9-115" fmla="*/ 0 w 727470"/>
              <a:gd name="connsiteY9-116" fmla="*/ 120129 h 5112569"/>
              <a:gd name="connsiteX10-117" fmla="*/ 120129 w 727470"/>
              <a:gd name="connsiteY10-118" fmla="*/ 0 h 5112569"/>
              <a:gd name="connsiteX11-119" fmla="*/ 240258 w 727470"/>
              <a:gd name="connsiteY11-120" fmla="*/ 120129 h 5112569"/>
              <a:gd name="connsiteX12-121" fmla="*/ 240258 w 727470"/>
              <a:gd name="connsiteY12-122" fmla="*/ 120152 h 5112569"/>
              <a:gd name="connsiteX13-123" fmla="*/ 360387 w 727470"/>
              <a:gd name="connsiteY13-124" fmla="*/ 23 h 5112569"/>
              <a:gd name="connsiteX14-125" fmla="*/ 480516 w 727470"/>
              <a:gd name="connsiteY14-126" fmla="*/ 120152 h 5112569"/>
              <a:gd name="connsiteX15-127" fmla="*/ 480516 w 727470"/>
              <a:gd name="connsiteY15-128" fmla="*/ 120174 h 5112569"/>
              <a:gd name="connsiteX16-129" fmla="*/ 600645 w 727470"/>
              <a:gd name="connsiteY16-130" fmla="*/ 45 h 5112569"/>
              <a:gd name="connsiteX17-131" fmla="*/ 720775 w 727470"/>
              <a:gd name="connsiteY17-132" fmla="*/ 120175 h 5112569"/>
              <a:gd name="connsiteX18-133" fmla="*/ 720775 w 727470"/>
              <a:gd name="connsiteY18-134" fmla="*/ 768849 h 5112569"/>
              <a:gd name="connsiteX19-135" fmla="*/ 720775 w 727470"/>
              <a:gd name="connsiteY19-136" fmla="*/ 1224135 h 5112569"/>
              <a:gd name="connsiteX20-137" fmla="*/ 720775 w 727470"/>
              <a:gd name="connsiteY20-138" fmla="*/ 2520279 h 5112569"/>
              <a:gd name="connsiteX21-139" fmla="*/ 720776 w 727470"/>
              <a:gd name="connsiteY21-140" fmla="*/ 2520279 h 5112569"/>
              <a:gd name="connsiteX22-141" fmla="*/ 720776 w 727470"/>
              <a:gd name="connsiteY22-142" fmla="*/ 3816423 h 5112569"/>
              <a:gd name="connsiteX23-143" fmla="*/ 727470 w 727470"/>
              <a:gd name="connsiteY23-144" fmla="*/ 3816423 h 5112569"/>
              <a:gd name="connsiteX0-145" fmla="*/ 727470 w 727470"/>
              <a:gd name="connsiteY0-146" fmla="*/ 3816423 h 5112569"/>
              <a:gd name="connsiteX1-147" fmla="*/ 727470 w 727470"/>
              <a:gd name="connsiteY1-148" fmla="*/ 5112569 h 5112569"/>
              <a:gd name="connsiteX2-149" fmla="*/ 6695 w 727470"/>
              <a:gd name="connsiteY2-150" fmla="*/ 5112569 h 5112569"/>
              <a:gd name="connsiteX3-151" fmla="*/ 6695 w 727470"/>
              <a:gd name="connsiteY3-152" fmla="*/ 3816425 h 5112569"/>
              <a:gd name="connsiteX4-153" fmla="*/ 1 w 727470"/>
              <a:gd name="connsiteY4-154" fmla="*/ 3816425 h 5112569"/>
              <a:gd name="connsiteX5-155" fmla="*/ 1 w 727470"/>
              <a:gd name="connsiteY5-156" fmla="*/ 2520281 h 5112569"/>
              <a:gd name="connsiteX6-157" fmla="*/ 0 w 727470"/>
              <a:gd name="connsiteY6-158" fmla="*/ 2520281 h 5112569"/>
              <a:gd name="connsiteX7-159" fmla="*/ 0 w 727470"/>
              <a:gd name="connsiteY7-160" fmla="*/ 1224135 h 5112569"/>
              <a:gd name="connsiteX8-161" fmla="*/ 0 w 727470"/>
              <a:gd name="connsiteY8-162" fmla="*/ 768850 h 5112569"/>
              <a:gd name="connsiteX9-163" fmla="*/ 0 w 727470"/>
              <a:gd name="connsiteY9-164" fmla="*/ 120129 h 5112569"/>
              <a:gd name="connsiteX10-165" fmla="*/ 120129 w 727470"/>
              <a:gd name="connsiteY10-166" fmla="*/ 0 h 5112569"/>
              <a:gd name="connsiteX11-167" fmla="*/ 240258 w 727470"/>
              <a:gd name="connsiteY11-168" fmla="*/ 120129 h 5112569"/>
              <a:gd name="connsiteX12-169" fmla="*/ 240258 w 727470"/>
              <a:gd name="connsiteY12-170" fmla="*/ 120152 h 5112569"/>
              <a:gd name="connsiteX13-171" fmla="*/ 360387 w 727470"/>
              <a:gd name="connsiteY13-172" fmla="*/ 23 h 5112569"/>
              <a:gd name="connsiteX14-173" fmla="*/ 480516 w 727470"/>
              <a:gd name="connsiteY14-174" fmla="*/ 120152 h 5112569"/>
              <a:gd name="connsiteX15-175" fmla="*/ 480516 w 727470"/>
              <a:gd name="connsiteY15-176" fmla="*/ 120174 h 5112569"/>
              <a:gd name="connsiteX16-177" fmla="*/ 600645 w 727470"/>
              <a:gd name="connsiteY16-178" fmla="*/ 45 h 5112569"/>
              <a:gd name="connsiteX17-179" fmla="*/ 720775 w 727470"/>
              <a:gd name="connsiteY17-180" fmla="*/ 120175 h 5112569"/>
              <a:gd name="connsiteX18-181" fmla="*/ 720775 w 727470"/>
              <a:gd name="connsiteY18-182" fmla="*/ 768849 h 5112569"/>
              <a:gd name="connsiteX19-183" fmla="*/ 720775 w 727470"/>
              <a:gd name="connsiteY19-184" fmla="*/ 1224135 h 5112569"/>
              <a:gd name="connsiteX20-185" fmla="*/ 720775 w 727470"/>
              <a:gd name="connsiteY20-186" fmla="*/ 2520279 h 5112569"/>
              <a:gd name="connsiteX21-187" fmla="*/ 720776 w 727470"/>
              <a:gd name="connsiteY21-188" fmla="*/ 2520279 h 5112569"/>
              <a:gd name="connsiteX22-189" fmla="*/ 720776 w 727470"/>
              <a:gd name="connsiteY22-190" fmla="*/ 3816423 h 5112569"/>
              <a:gd name="connsiteX23-191" fmla="*/ 727470 w 727470"/>
              <a:gd name="connsiteY23-192" fmla="*/ 3816423 h 5112569"/>
              <a:gd name="connsiteX0-193" fmla="*/ 727470 w 727470"/>
              <a:gd name="connsiteY0-194" fmla="*/ 3816423 h 5112569"/>
              <a:gd name="connsiteX1-195" fmla="*/ 727470 w 727470"/>
              <a:gd name="connsiteY1-196" fmla="*/ 5112569 h 5112569"/>
              <a:gd name="connsiteX2-197" fmla="*/ 6695 w 727470"/>
              <a:gd name="connsiteY2-198" fmla="*/ 5112569 h 5112569"/>
              <a:gd name="connsiteX3-199" fmla="*/ 6695 w 727470"/>
              <a:gd name="connsiteY3-200" fmla="*/ 3816425 h 5112569"/>
              <a:gd name="connsiteX4-201" fmla="*/ 1 w 727470"/>
              <a:gd name="connsiteY4-202" fmla="*/ 3816425 h 5112569"/>
              <a:gd name="connsiteX5-203" fmla="*/ 1 w 727470"/>
              <a:gd name="connsiteY5-204" fmla="*/ 2520281 h 5112569"/>
              <a:gd name="connsiteX6-205" fmla="*/ 0 w 727470"/>
              <a:gd name="connsiteY6-206" fmla="*/ 2520281 h 5112569"/>
              <a:gd name="connsiteX7-207" fmla="*/ 0 w 727470"/>
              <a:gd name="connsiteY7-208" fmla="*/ 1224135 h 5112569"/>
              <a:gd name="connsiteX8-209" fmla="*/ 0 w 727470"/>
              <a:gd name="connsiteY8-210" fmla="*/ 768850 h 5112569"/>
              <a:gd name="connsiteX9-211" fmla="*/ 0 w 727470"/>
              <a:gd name="connsiteY9-212" fmla="*/ 120129 h 5112569"/>
              <a:gd name="connsiteX10-213" fmla="*/ 120129 w 727470"/>
              <a:gd name="connsiteY10-214" fmla="*/ 0 h 5112569"/>
              <a:gd name="connsiteX11-215" fmla="*/ 240258 w 727470"/>
              <a:gd name="connsiteY11-216" fmla="*/ 120129 h 5112569"/>
              <a:gd name="connsiteX12-217" fmla="*/ 240258 w 727470"/>
              <a:gd name="connsiteY12-218" fmla="*/ 120152 h 5112569"/>
              <a:gd name="connsiteX13-219" fmla="*/ 360387 w 727470"/>
              <a:gd name="connsiteY13-220" fmla="*/ 23 h 5112569"/>
              <a:gd name="connsiteX14-221" fmla="*/ 480516 w 727470"/>
              <a:gd name="connsiteY14-222" fmla="*/ 120152 h 5112569"/>
              <a:gd name="connsiteX15-223" fmla="*/ 600645 w 727470"/>
              <a:gd name="connsiteY15-224" fmla="*/ 45 h 5112569"/>
              <a:gd name="connsiteX16-225" fmla="*/ 720775 w 727470"/>
              <a:gd name="connsiteY16-226" fmla="*/ 120175 h 5112569"/>
              <a:gd name="connsiteX17-227" fmla="*/ 720775 w 727470"/>
              <a:gd name="connsiteY17-228" fmla="*/ 768849 h 5112569"/>
              <a:gd name="connsiteX18-229" fmla="*/ 720775 w 727470"/>
              <a:gd name="connsiteY18-230" fmla="*/ 1224135 h 5112569"/>
              <a:gd name="connsiteX19-231" fmla="*/ 720775 w 727470"/>
              <a:gd name="connsiteY19-232" fmla="*/ 2520279 h 5112569"/>
              <a:gd name="connsiteX20-233" fmla="*/ 720776 w 727470"/>
              <a:gd name="connsiteY20-234" fmla="*/ 2520279 h 5112569"/>
              <a:gd name="connsiteX21-235" fmla="*/ 720776 w 727470"/>
              <a:gd name="connsiteY21-236" fmla="*/ 3816423 h 5112569"/>
              <a:gd name="connsiteX22-237" fmla="*/ 727470 w 727470"/>
              <a:gd name="connsiteY22-238" fmla="*/ 3816423 h 5112569"/>
              <a:gd name="connsiteX0-239" fmla="*/ 727470 w 727470"/>
              <a:gd name="connsiteY0-240" fmla="*/ 3816423 h 5112569"/>
              <a:gd name="connsiteX1-241" fmla="*/ 727470 w 727470"/>
              <a:gd name="connsiteY1-242" fmla="*/ 5112569 h 5112569"/>
              <a:gd name="connsiteX2-243" fmla="*/ 6695 w 727470"/>
              <a:gd name="connsiteY2-244" fmla="*/ 5112569 h 5112569"/>
              <a:gd name="connsiteX3-245" fmla="*/ 6695 w 727470"/>
              <a:gd name="connsiteY3-246" fmla="*/ 3816425 h 5112569"/>
              <a:gd name="connsiteX4-247" fmla="*/ 1 w 727470"/>
              <a:gd name="connsiteY4-248" fmla="*/ 3816425 h 5112569"/>
              <a:gd name="connsiteX5-249" fmla="*/ 1 w 727470"/>
              <a:gd name="connsiteY5-250" fmla="*/ 2520281 h 5112569"/>
              <a:gd name="connsiteX6-251" fmla="*/ 0 w 727470"/>
              <a:gd name="connsiteY6-252" fmla="*/ 2520281 h 5112569"/>
              <a:gd name="connsiteX7-253" fmla="*/ 0 w 727470"/>
              <a:gd name="connsiteY7-254" fmla="*/ 1224135 h 5112569"/>
              <a:gd name="connsiteX8-255" fmla="*/ 0 w 727470"/>
              <a:gd name="connsiteY8-256" fmla="*/ 768850 h 5112569"/>
              <a:gd name="connsiteX9-257" fmla="*/ 0 w 727470"/>
              <a:gd name="connsiteY9-258" fmla="*/ 120129 h 5112569"/>
              <a:gd name="connsiteX10-259" fmla="*/ 120129 w 727470"/>
              <a:gd name="connsiteY10-260" fmla="*/ 0 h 5112569"/>
              <a:gd name="connsiteX11-261" fmla="*/ 240258 w 727470"/>
              <a:gd name="connsiteY11-262" fmla="*/ 120129 h 5112569"/>
              <a:gd name="connsiteX12-263" fmla="*/ 240258 w 727470"/>
              <a:gd name="connsiteY12-264" fmla="*/ 120152 h 5112569"/>
              <a:gd name="connsiteX13-265" fmla="*/ 360387 w 727470"/>
              <a:gd name="connsiteY13-266" fmla="*/ 24 h 5112569"/>
              <a:gd name="connsiteX14-267" fmla="*/ 480516 w 727470"/>
              <a:gd name="connsiteY14-268" fmla="*/ 120152 h 5112569"/>
              <a:gd name="connsiteX15-269" fmla="*/ 600645 w 727470"/>
              <a:gd name="connsiteY15-270" fmla="*/ 45 h 5112569"/>
              <a:gd name="connsiteX16-271" fmla="*/ 720775 w 727470"/>
              <a:gd name="connsiteY16-272" fmla="*/ 120175 h 5112569"/>
              <a:gd name="connsiteX17-273" fmla="*/ 720775 w 727470"/>
              <a:gd name="connsiteY17-274" fmla="*/ 768849 h 5112569"/>
              <a:gd name="connsiteX18-275" fmla="*/ 720775 w 727470"/>
              <a:gd name="connsiteY18-276" fmla="*/ 1224135 h 5112569"/>
              <a:gd name="connsiteX19-277" fmla="*/ 720775 w 727470"/>
              <a:gd name="connsiteY19-278" fmla="*/ 2520279 h 5112569"/>
              <a:gd name="connsiteX20-279" fmla="*/ 720776 w 727470"/>
              <a:gd name="connsiteY20-280" fmla="*/ 2520279 h 5112569"/>
              <a:gd name="connsiteX21-281" fmla="*/ 720776 w 727470"/>
              <a:gd name="connsiteY21-282" fmla="*/ 3816423 h 5112569"/>
              <a:gd name="connsiteX22-283" fmla="*/ 727470 w 727470"/>
              <a:gd name="connsiteY22-284" fmla="*/ 3816423 h 5112569"/>
              <a:gd name="connsiteX0-285" fmla="*/ 727470 w 727470"/>
              <a:gd name="connsiteY0-286" fmla="*/ 3816423 h 5112569"/>
              <a:gd name="connsiteX1-287" fmla="*/ 727470 w 727470"/>
              <a:gd name="connsiteY1-288" fmla="*/ 5112569 h 5112569"/>
              <a:gd name="connsiteX2-289" fmla="*/ 6695 w 727470"/>
              <a:gd name="connsiteY2-290" fmla="*/ 5112569 h 5112569"/>
              <a:gd name="connsiteX3-291" fmla="*/ 6695 w 727470"/>
              <a:gd name="connsiteY3-292" fmla="*/ 3816425 h 5112569"/>
              <a:gd name="connsiteX4-293" fmla="*/ 1 w 727470"/>
              <a:gd name="connsiteY4-294" fmla="*/ 3816425 h 5112569"/>
              <a:gd name="connsiteX5-295" fmla="*/ 1 w 727470"/>
              <a:gd name="connsiteY5-296" fmla="*/ 2520281 h 5112569"/>
              <a:gd name="connsiteX6-297" fmla="*/ 0 w 727470"/>
              <a:gd name="connsiteY6-298" fmla="*/ 2520281 h 5112569"/>
              <a:gd name="connsiteX7-299" fmla="*/ 0 w 727470"/>
              <a:gd name="connsiteY7-300" fmla="*/ 1224135 h 5112569"/>
              <a:gd name="connsiteX8-301" fmla="*/ 0 w 727470"/>
              <a:gd name="connsiteY8-302" fmla="*/ 768850 h 5112569"/>
              <a:gd name="connsiteX9-303" fmla="*/ 0 w 727470"/>
              <a:gd name="connsiteY9-304" fmla="*/ 120129 h 5112569"/>
              <a:gd name="connsiteX10-305" fmla="*/ 120129 w 727470"/>
              <a:gd name="connsiteY10-306" fmla="*/ 0 h 5112569"/>
              <a:gd name="connsiteX11-307" fmla="*/ 240258 w 727470"/>
              <a:gd name="connsiteY11-308" fmla="*/ 120129 h 5112569"/>
              <a:gd name="connsiteX12-309" fmla="*/ 240258 w 727470"/>
              <a:gd name="connsiteY12-310" fmla="*/ 120152 h 5112569"/>
              <a:gd name="connsiteX13-311" fmla="*/ 480516 w 727470"/>
              <a:gd name="connsiteY13-312" fmla="*/ 120152 h 5112569"/>
              <a:gd name="connsiteX14-313" fmla="*/ 600645 w 727470"/>
              <a:gd name="connsiteY14-314" fmla="*/ 45 h 5112569"/>
              <a:gd name="connsiteX15-315" fmla="*/ 720775 w 727470"/>
              <a:gd name="connsiteY15-316" fmla="*/ 120175 h 5112569"/>
              <a:gd name="connsiteX16-317" fmla="*/ 720775 w 727470"/>
              <a:gd name="connsiteY16-318" fmla="*/ 768849 h 5112569"/>
              <a:gd name="connsiteX17-319" fmla="*/ 720775 w 727470"/>
              <a:gd name="connsiteY17-320" fmla="*/ 1224135 h 5112569"/>
              <a:gd name="connsiteX18-321" fmla="*/ 720775 w 727470"/>
              <a:gd name="connsiteY18-322" fmla="*/ 2520279 h 5112569"/>
              <a:gd name="connsiteX19-323" fmla="*/ 720776 w 727470"/>
              <a:gd name="connsiteY19-324" fmla="*/ 2520279 h 5112569"/>
              <a:gd name="connsiteX20-325" fmla="*/ 720776 w 727470"/>
              <a:gd name="connsiteY20-326" fmla="*/ 3816423 h 5112569"/>
              <a:gd name="connsiteX21-327" fmla="*/ 727470 w 727470"/>
              <a:gd name="connsiteY21-328" fmla="*/ 3816423 h 5112569"/>
              <a:gd name="connsiteX0-329" fmla="*/ 727470 w 727470"/>
              <a:gd name="connsiteY0-330" fmla="*/ 3816423 h 5112569"/>
              <a:gd name="connsiteX1-331" fmla="*/ 727470 w 727470"/>
              <a:gd name="connsiteY1-332" fmla="*/ 5112569 h 5112569"/>
              <a:gd name="connsiteX2-333" fmla="*/ 6695 w 727470"/>
              <a:gd name="connsiteY2-334" fmla="*/ 5112569 h 5112569"/>
              <a:gd name="connsiteX3-335" fmla="*/ 6695 w 727470"/>
              <a:gd name="connsiteY3-336" fmla="*/ 3816425 h 5112569"/>
              <a:gd name="connsiteX4-337" fmla="*/ 1 w 727470"/>
              <a:gd name="connsiteY4-338" fmla="*/ 3816425 h 5112569"/>
              <a:gd name="connsiteX5-339" fmla="*/ 1 w 727470"/>
              <a:gd name="connsiteY5-340" fmla="*/ 2520281 h 5112569"/>
              <a:gd name="connsiteX6-341" fmla="*/ 0 w 727470"/>
              <a:gd name="connsiteY6-342" fmla="*/ 2520281 h 5112569"/>
              <a:gd name="connsiteX7-343" fmla="*/ 0 w 727470"/>
              <a:gd name="connsiteY7-344" fmla="*/ 1224135 h 5112569"/>
              <a:gd name="connsiteX8-345" fmla="*/ 0 w 727470"/>
              <a:gd name="connsiteY8-346" fmla="*/ 768850 h 5112569"/>
              <a:gd name="connsiteX9-347" fmla="*/ 0 w 727470"/>
              <a:gd name="connsiteY9-348" fmla="*/ 120129 h 5112569"/>
              <a:gd name="connsiteX10-349" fmla="*/ 120129 w 727470"/>
              <a:gd name="connsiteY10-350" fmla="*/ 0 h 5112569"/>
              <a:gd name="connsiteX11-351" fmla="*/ 240258 w 727470"/>
              <a:gd name="connsiteY11-352" fmla="*/ 120129 h 5112569"/>
              <a:gd name="connsiteX12-353" fmla="*/ 240259 w 727470"/>
              <a:gd name="connsiteY12-354" fmla="*/ 120151 h 5112569"/>
              <a:gd name="connsiteX13-355" fmla="*/ 480516 w 727470"/>
              <a:gd name="connsiteY13-356" fmla="*/ 120152 h 5112569"/>
              <a:gd name="connsiteX14-357" fmla="*/ 600645 w 727470"/>
              <a:gd name="connsiteY14-358" fmla="*/ 45 h 5112569"/>
              <a:gd name="connsiteX15-359" fmla="*/ 720775 w 727470"/>
              <a:gd name="connsiteY15-360" fmla="*/ 120175 h 5112569"/>
              <a:gd name="connsiteX16-361" fmla="*/ 720775 w 727470"/>
              <a:gd name="connsiteY16-362" fmla="*/ 768849 h 5112569"/>
              <a:gd name="connsiteX17-363" fmla="*/ 720775 w 727470"/>
              <a:gd name="connsiteY17-364" fmla="*/ 1224135 h 5112569"/>
              <a:gd name="connsiteX18-365" fmla="*/ 720775 w 727470"/>
              <a:gd name="connsiteY18-366" fmla="*/ 2520279 h 5112569"/>
              <a:gd name="connsiteX19-367" fmla="*/ 720776 w 727470"/>
              <a:gd name="connsiteY19-368" fmla="*/ 2520279 h 5112569"/>
              <a:gd name="connsiteX20-369" fmla="*/ 720776 w 727470"/>
              <a:gd name="connsiteY20-370" fmla="*/ 3816423 h 5112569"/>
              <a:gd name="connsiteX21-371" fmla="*/ 727470 w 727470"/>
              <a:gd name="connsiteY21-372" fmla="*/ 3816423 h 5112569"/>
              <a:gd name="connsiteX0-373" fmla="*/ 727470 w 727470"/>
              <a:gd name="connsiteY0-374" fmla="*/ 3816423 h 5112569"/>
              <a:gd name="connsiteX1-375" fmla="*/ 727470 w 727470"/>
              <a:gd name="connsiteY1-376" fmla="*/ 5112569 h 5112569"/>
              <a:gd name="connsiteX2-377" fmla="*/ 6695 w 727470"/>
              <a:gd name="connsiteY2-378" fmla="*/ 5112569 h 5112569"/>
              <a:gd name="connsiteX3-379" fmla="*/ 6695 w 727470"/>
              <a:gd name="connsiteY3-380" fmla="*/ 3816425 h 5112569"/>
              <a:gd name="connsiteX4-381" fmla="*/ 1 w 727470"/>
              <a:gd name="connsiteY4-382" fmla="*/ 3816425 h 5112569"/>
              <a:gd name="connsiteX5-383" fmla="*/ 1 w 727470"/>
              <a:gd name="connsiteY5-384" fmla="*/ 2520281 h 5112569"/>
              <a:gd name="connsiteX6-385" fmla="*/ 0 w 727470"/>
              <a:gd name="connsiteY6-386" fmla="*/ 2520281 h 5112569"/>
              <a:gd name="connsiteX7-387" fmla="*/ 0 w 727470"/>
              <a:gd name="connsiteY7-388" fmla="*/ 1224135 h 5112569"/>
              <a:gd name="connsiteX8-389" fmla="*/ 0 w 727470"/>
              <a:gd name="connsiteY8-390" fmla="*/ 768850 h 5112569"/>
              <a:gd name="connsiteX9-391" fmla="*/ 0 w 727470"/>
              <a:gd name="connsiteY9-392" fmla="*/ 120129 h 5112569"/>
              <a:gd name="connsiteX10-393" fmla="*/ 120129 w 727470"/>
              <a:gd name="connsiteY10-394" fmla="*/ 0 h 5112569"/>
              <a:gd name="connsiteX11-395" fmla="*/ 240258 w 727470"/>
              <a:gd name="connsiteY11-396" fmla="*/ 120129 h 5112569"/>
              <a:gd name="connsiteX12-397" fmla="*/ 480516 w 727470"/>
              <a:gd name="connsiteY12-398" fmla="*/ 120152 h 5112569"/>
              <a:gd name="connsiteX13-399" fmla="*/ 600645 w 727470"/>
              <a:gd name="connsiteY13-400" fmla="*/ 45 h 5112569"/>
              <a:gd name="connsiteX14-401" fmla="*/ 720775 w 727470"/>
              <a:gd name="connsiteY14-402" fmla="*/ 120175 h 5112569"/>
              <a:gd name="connsiteX15-403" fmla="*/ 720775 w 727470"/>
              <a:gd name="connsiteY15-404" fmla="*/ 768849 h 5112569"/>
              <a:gd name="connsiteX16-405" fmla="*/ 720775 w 727470"/>
              <a:gd name="connsiteY16-406" fmla="*/ 1224135 h 5112569"/>
              <a:gd name="connsiteX17-407" fmla="*/ 720775 w 727470"/>
              <a:gd name="connsiteY17-408" fmla="*/ 2520279 h 5112569"/>
              <a:gd name="connsiteX18-409" fmla="*/ 720776 w 727470"/>
              <a:gd name="connsiteY18-410" fmla="*/ 2520279 h 5112569"/>
              <a:gd name="connsiteX19-411" fmla="*/ 720776 w 727470"/>
              <a:gd name="connsiteY19-412" fmla="*/ 3816423 h 5112569"/>
              <a:gd name="connsiteX20-413" fmla="*/ 727470 w 727470"/>
              <a:gd name="connsiteY20-414" fmla="*/ 3816423 h 5112569"/>
              <a:gd name="connsiteX0-415" fmla="*/ 727470 w 727470"/>
              <a:gd name="connsiteY0-416" fmla="*/ 3816423 h 5112569"/>
              <a:gd name="connsiteX1-417" fmla="*/ 727470 w 727470"/>
              <a:gd name="connsiteY1-418" fmla="*/ 5112569 h 5112569"/>
              <a:gd name="connsiteX2-419" fmla="*/ 6695 w 727470"/>
              <a:gd name="connsiteY2-420" fmla="*/ 5112569 h 5112569"/>
              <a:gd name="connsiteX3-421" fmla="*/ 6695 w 727470"/>
              <a:gd name="connsiteY3-422" fmla="*/ 3816425 h 5112569"/>
              <a:gd name="connsiteX4-423" fmla="*/ 1 w 727470"/>
              <a:gd name="connsiteY4-424" fmla="*/ 3816425 h 5112569"/>
              <a:gd name="connsiteX5-425" fmla="*/ 1 w 727470"/>
              <a:gd name="connsiteY5-426" fmla="*/ 2520281 h 5112569"/>
              <a:gd name="connsiteX6-427" fmla="*/ 0 w 727470"/>
              <a:gd name="connsiteY6-428" fmla="*/ 2520281 h 5112569"/>
              <a:gd name="connsiteX7-429" fmla="*/ 0 w 727470"/>
              <a:gd name="connsiteY7-430" fmla="*/ 1224135 h 5112569"/>
              <a:gd name="connsiteX8-431" fmla="*/ 0 w 727470"/>
              <a:gd name="connsiteY8-432" fmla="*/ 768850 h 5112569"/>
              <a:gd name="connsiteX9-433" fmla="*/ 0 w 727470"/>
              <a:gd name="connsiteY9-434" fmla="*/ 120129 h 5112569"/>
              <a:gd name="connsiteX10-435" fmla="*/ 120129 w 727470"/>
              <a:gd name="connsiteY10-436" fmla="*/ 0 h 5112569"/>
              <a:gd name="connsiteX11-437" fmla="*/ 240258 w 727470"/>
              <a:gd name="connsiteY11-438" fmla="*/ 120129 h 5112569"/>
              <a:gd name="connsiteX12-439" fmla="*/ 600645 w 727470"/>
              <a:gd name="connsiteY12-440" fmla="*/ 45 h 5112569"/>
              <a:gd name="connsiteX13-441" fmla="*/ 720775 w 727470"/>
              <a:gd name="connsiteY13-442" fmla="*/ 120175 h 5112569"/>
              <a:gd name="connsiteX14-443" fmla="*/ 720775 w 727470"/>
              <a:gd name="connsiteY14-444" fmla="*/ 768849 h 5112569"/>
              <a:gd name="connsiteX15-445" fmla="*/ 720775 w 727470"/>
              <a:gd name="connsiteY15-446" fmla="*/ 1224135 h 5112569"/>
              <a:gd name="connsiteX16-447" fmla="*/ 720775 w 727470"/>
              <a:gd name="connsiteY16-448" fmla="*/ 2520279 h 5112569"/>
              <a:gd name="connsiteX17-449" fmla="*/ 720776 w 727470"/>
              <a:gd name="connsiteY17-450" fmla="*/ 2520279 h 5112569"/>
              <a:gd name="connsiteX18-451" fmla="*/ 720776 w 727470"/>
              <a:gd name="connsiteY18-452" fmla="*/ 3816423 h 5112569"/>
              <a:gd name="connsiteX19-453" fmla="*/ 727470 w 727470"/>
              <a:gd name="connsiteY19-454" fmla="*/ 3816423 h 5112569"/>
              <a:gd name="connsiteX0-455" fmla="*/ 727470 w 727470"/>
              <a:gd name="connsiteY0-456" fmla="*/ 3816423 h 5112569"/>
              <a:gd name="connsiteX1-457" fmla="*/ 727470 w 727470"/>
              <a:gd name="connsiteY1-458" fmla="*/ 5112569 h 5112569"/>
              <a:gd name="connsiteX2-459" fmla="*/ 6695 w 727470"/>
              <a:gd name="connsiteY2-460" fmla="*/ 5112569 h 5112569"/>
              <a:gd name="connsiteX3-461" fmla="*/ 6695 w 727470"/>
              <a:gd name="connsiteY3-462" fmla="*/ 3816425 h 5112569"/>
              <a:gd name="connsiteX4-463" fmla="*/ 1 w 727470"/>
              <a:gd name="connsiteY4-464" fmla="*/ 3816425 h 5112569"/>
              <a:gd name="connsiteX5-465" fmla="*/ 1 w 727470"/>
              <a:gd name="connsiteY5-466" fmla="*/ 2520281 h 5112569"/>
              <a:gd name="connsiteX6-467" fmla="*/ 0 w 727470"/>
              <a:gd name="connsiteY6-468" fmla="*/ 2520281 h 5112569"/>
              <a:gd name="connsiteX7-469" fmla="*/ 0 w 727470"/>
              <a:gd name="connsiteY7-470" fmla="*/ 1224135 h 5112569"/>
              <a:gd name="connsiteX8-471" fmla="*/ 0 w 727470"/>
              <a:gd name="connsiteY8-472" fmla="*/ 768850 h 5112569"/>
              <a:gd name="connsiteX9-473" fmla="*/ 0 w 727470"/>
              <a:gd name="connsiteY9-474" fmla="*/ 120129 h 5112569"/>
              <a:gd name="connsiteX10-475" fmla="*/ 120129 w 727470"/>
              <a:gd name="connsiteY10-476" fmla="*/ 0 h 5112569"/>
              <a:gd name="connsiteX11-477" fmla="*/ 240258 w 727470"/>
              <a:gd name="connsiteY11-478" fmla="*/ 120129 h 5112569"/>
              <a:gd name="connsiteX12-479" fmla="*/ 720775 w 727470"/>
              <a:gd name="connsiteY12-480" fmla="*/ 120175 h 5112569"/>
              <a:gd name="connsiteX13-481" fmla="*/ 720775 w 727470"/>
              <a:gd name="connsiteY13-482" fmla="*/ 768849 h 5112569"/>
              <a:gd name="connsiteX14-483" fmla="*/ 720775 w 727470"/>
              <a:gd name="connsiteY14-484" fmla="*/ 1224135 h 5112569"/>
              <a:gd name="connsiteX15-485" fmla="*/ 720775 w 727470"/>
              <a:gd name="connsiteY15-486" fmla="*/ 2520279 h 5112569"/>
              <a:gd name="connsiteX16-487" fmla="*/ 720776 w 727470"/>
              <a:gd name="connsiteY16-488" fmla="*/ 2520279 h 5112569"/>
              <a:gd name="connsiteX17-489" fmla="*/ 720776 w 727470"/>
              <a:gd name="connsiteY17-490" fmla="*/ 3816423 h 5112569"/>
              <a:gd name="connsiteX18-491" fmla="*/ 727470 w 727470"/>
              <a:gd name="connsiteY18-492" fmla="*/ 3816423 h 5112569"/>
              <a:gd name="connsiteX0-493" fmla="*/ 727470 w 727470"/>
              <a:gd name="connsiteY0-494" fmla="*/ 3816518 h 5112664"/>
              <a:gd name="connsiteX1-495" fmla="*/ 727470 w 727470"/>
              <a:gd name="connsiteY1-496" fmla="*/ 5112664 h 5112664"/>
              <a:gd name="connsiteX2-497" fmla="*/ 6695 w 727470"/>
              <a:gd name="connsiteY2-498" fmla="*/ 5112664 h 5112664"/>
              <a:gd name="connsiteX3-499" fmla="*/ 6695 w 727470"/>
              <a:gd name="connsiteY3-500" fmla="*/ 3816520 h 5112664"/>
              <a:gd name="connsiteX4-501" fmla="*/ 1 w 727470"/>
              <a:gd name="connsiteY4-502" fmla="*/ 3816520 h 5112664"/>
              <a:gd name="connsiteX5-503" fmla="*/ 1 w 727470"/>
              <a:gd name="connsiteY5-504" fmla="*/ 2520376 h 5112664"/>
              <a:gd name="connsiteX6-505" fmla="*/ 0 w 727470"/>
              <a:gd name="connsiteY6-506" fmla="*/ 2520376 h 5112664"/>
              <a:gd name="connsiteX7-507" fmla="*/ 0 w 727470"/>
              <a:gd name="connsiteY7-508" fmla="*/ 1224230 h 5112664"/>
              <a:gd name="connsiteX8-509" fmla="*/ 0 w 727470"/>
              <a:gd name="connsiteY8-510" fmla="*/ 768945 h 5112664"/>
              <a:gd name="connsiteX9-511" fmla="*/ 0 w 727470"/>
              <a:gd name="connsiteY9-512" fmla="*/ 120224 h 5112664"/>
              <a:gd name="connsiteX10-513" fmla="*/ 120129 w 727470"/>
              <a:gd name="connsiteY10-514" fmla="*/ 95 h 5112664"/>
              <a:gd name="connsiteX11-515" fmla="*/ 720775 w 727470"/>
              <a:gd name="connsiteY11-516" fmla="*/ 120270 h 5112664"/>
              <a:gd name="connsiteX12-517" fmla="*/ 720775 w 727470"/>
              <a:gd name="connsiteY12-518" fmla="*/ 768944 h 5112664"/>
              <a:gd name="connsiteX13-519" fmla="*/ 720775 w 727470"/>
              <a:gd name="connsiteY13-520" fmla="*/ 1224230 h 5112664"/>
              <a:gd name="connsiteX14-521" fmla="*/ 720775 w 727470"/>
              <a:gd name="connsiteY14-522" fmla="*/ 2520374 h 5112664"/>
              <a:gd name="connsiteX15-523" fmla="*/ 720776 w 727470"/>
              <a:gd name="connsiteY15-524" fmla="*/ 2520374 h 5112664"/>
              <a:gd name="connsiteX16-525" fmla="*/ 720776 w 727470"/>
              <a:gd name="connsiteY16-526" fmla="*/ 3816518 h 5112664"/>
              <a:gd name="connsiteX17-527" fmla="*/ 727470 w 727470"/>
              <a:gd name="connsiteY17-528" fmla="*/ 3816518 h 5112664"/>
              <a:gd name="connsiteX0-529" fmla="*/ 727470 w 727470"/>
              <a:gd name="connsiteY0-530" fmla="*/ 3696293 h 4992439"/>
              <a:gd name="connsiteX1-531" fmla="*/ 727470 w 727470"/>
              <a:gd name="connsiteY1-532" fmla="*/ 4992439 h 4992439"/>
              <a:gd name="connsiteX2-533" fmla="*/ 6695 w 727470"/>
              <a:gd name="connsiteY2-534" fmla="*/ 4992439 h 4992439"/>
              <a:gd name="connsiteX3-535" fmla="*/ 6695 w 727470"/>
              <a:gd name="connsiteY3-536" fmla="*/ 3696295 h 4992439"/>
              <a:gd name="connsiteX4-537" fmla="*/ 1 w 727470"/>
              <a:gd name="connsiteY4-538" fmla="*/ 3696295 h 4992439"/>
              <a:gd name="connsiteX5-539" fmla="*/ 1 w 727470"/>
              <a:gd name="connsiteY5-540" fmla="*/ 2400151 h 4992439"/>
              <a:gd name="connsiteX6-541" fmla="*/ 0 w 727470"/>
              <a:gd name="connsiteY6-542" fmla="*/ 2400151 h 4992439"/>
              <a:gd name="connsiteX7-543" fmla="*/ 0 w 727470"/>
              <a:gd name="connsiteY7-544" fmla="*/ 1104005 h 4992439"/>
              <a:gd name="connsiteX8-545" fmla="*/ 0 w 727470"/>
              <a:gd name="connsiteY8-546" fmla="*/ 648720 h 4992439"/>
              <a:gd name="connsiteX9-547" fmla="*/ 0 w 727470"/>
              <a:gd name="connsiteY9-548" fmla="*/ -1 h 4992439"/>
              <a:gd name="connsiteX10-549" fmla="*/ 720775 w 727470"/>
              <a:gd name="connsiteY10-550" fmla="*/ 45 h 4992439"/>
              <a:gd name="connsiteX11-551" fmla="*/ 720775 w 727470"/>
              <a:gd name="connsiteY11-552" fmla="*/ 648719 h 4992439"/>
              <a:gd name="connsiteX12-553" fmla="*/ 720775 w 727470"/>
              <a:gd name="connsiteY12-554" fmla="*/ 1104005 h 4992439"/>
              <a:gd name="connsiteX13-555" fmla="*/ 720775 w 727470"/>
              <a:gd name="connsiteY13-556" fmla="*/ 2400149 h 4992439"/>
              <a:gd name="connsiteX14-557" fmla="*/ 720776 w 727470"/>
              <a:gd name="connsiteY14-558" fmla="*/ 2400149 h 4992439"/>
              <a:gd name="connsiteX15-559" fmla="*/ 720776 w 727470"/>
              <a:gd name="connsiteY15-560" fmla="*/ 3696293 h 4992439"/>
              <a:gd name="connsiteX16-561" fmla="*/ 727470 w 727470"/>
              <a:gd name="connsiteY16-562" fmla="*/ 3696293 h 49924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ed Rectangle 3"/>
          <p:cNvSpPr/>
          <p:nvPr/>
        </p:nvSpPr>
        <p:spPr>
          <a:xfrm rot="21600000" flipH="1">
            <a:off x="6042114" y="334737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-1" fmla="*/ 727470 w 727470"/>
              <a:gd name="connsiteY0-2" fmla="*/ 3816423 h 5112569"/>
              <a:gd name="connsiteX1-3" fmla="*/ 727470 w 727470"/>
              <a:gd name="connsiteY1-4" fmla="*/ 5112569 h 5112569"/>
              <a:gd name="connsiteX2-5" fmla="*/ 6695 w 727470"/>
              <a:gd name="connsiteY2-6" fmla="*/ 5112569 h 5112569"/>
              <a:gd name="connsiteX3-7" fmla="*/ 6695 w 727470"/>
              <a:gd name="connsiteY3-8" fmla="*/ 3816425 h 5112569"/>
              <a:gd name="connsiteX4-9" fmla="*/ 1 w 727470"/>
              <a:gd name="connsiteY4-10" fmla="*/ 3816425 h 5112569"/>
              <a:gd name="connsiteX5-11" fmla="*/ 1 w 727470"/>
              <a:gd name="connsiteY5-12" fmla="*/ 2520281 h 5112569"/>
              <a:gd name="connsiteX6-13" fmla="*/ 0 w 727470"/>
              <a:gd name="connsiteY6-14" fmla="*/ 2520281 h 5112569"/>
              <a:gd name="connsiteX7-15" fmla="*/ 0 w 727470"/>
              <a:gd name="connsiteY7-16" fmla="*/ 1224135 h 5112569"/>
              <a:gd name="connsiteX8-17" fmla="*/ 0 w 727470"/>
              <a:gd name="connsiteY8-18" fmla="*/ 768850 h 5112569"/>
              <a:gd name="connsiteX9-19" fmla="*/ 0 w 727470"/>
              <a:gd name="connsiteY9-20" fmla="*/ 120129 h 5112569"/>
              <a:gd name="connsiteX10-21" fmla="*/ 120129 w 727470"/>
              <a:gd name="connsiteY10-22" fmla="*/ 0 h 5112569"/>
              <a:gd name="connsiteX11-23" fmla="*/ 240258 w 727470"/>
              <a:gd name="connsiteY11-24" fmla="*/ 120129 h 5112569"/>
              <a:gd name="connsiteX12-25" fmla="*/ 240258 w 727470"/>
              <a:gd name="connsiteY12-26" fmla="*/ 120152 h 5112569"/>
              <a:gd name="connsiteX13-27" fmla="*/ 360387 w 727470"/>
              <a:gd name="connsiteY13-28" fmla="*/ 23 h 5112569"/>
              <a:gd name="connsiteX14-29" fmla="*/ 480516 w 727470"/>
              <a:gd name="connsiteY14-30" fmla="*/ 120152 h 5112569"/>
              <a:gd name="connsiteX15-31" fmla="*/ 480516 w 727470"/>
              <a:gd name="connsiteY15-32" fmla="*/ 120174 h 5112569"/>
              <a:gd name="connsiteX16-33" fmla="*/ 600645 w 727470"/>
              <a:gd name="connsiteY16-34" fmla="*/ 45 h 5112569"/>
              <a:gd name="connsiteX17-35" fmla="*/ 720775 w 727470"/>
              <a:gd name="connsiteY17-36" fmla="*/ 120175 h 5112569"/>
              <a:gd name="connsiteX18-37" fmla="*/ 720775 w 727470"/>
              <a:gd name="connsiteY18-38" fmla="*/ 768849 h 5112569"/>
              <a:gd name="connsiteX19-39" fmla="*/ 720775 w 727470"/>
              <a:gd name="connsiteY19-40" fmla="*/ 1224135 h 5112569"/>
              <a:gd name="connsiteX20-41" fmla="*/ 720775 w 727470"/>
              <a:gd name="connsiteY20-42" fmla="*/ 2520279 h 5112569"/>
              <a:gd name="connsiteX21-43" fmla="*/ 720776 w 727470"/>
              <a:gd name="connsiteY21-44" fmla="*/ 2520279 h 5112569"/>
              <a:gd name="connsiteX22-45" fmla="*/ 720776 w 727470"/>
              <a:gd name="connsiteY22-46" fmla="*/ 3816423 h 5112569"/>
              <a:gd name="connsiteX23-47" fmla="*/ 727470 w 727470"/>
              <a:gd name="connsiteY23-48" fmla="*/ 3816423 h 5112569"/>
              <a:gd name="connsiteX0-49" fmla="*/ 727470 w 727470"/>
              <a:gd name="connsiteY0-50" fmla="*/ 3816423 h 5112569"/>
              <a:gd name="connsiteX1-51" fmla="*/ 727470 w 727470"/>
              <a:gd name="connsiteY1-52" fmla="*/ 5112569 h 5112569"/>
              <a:gd name="connsiteX2-53" fmla="*/ 6695 w 727470"/>
              <a:gd name="connsiteY2-54" fmla="*/ 5112569 h 5112569"/>
              <a:gd name="connsiteX3-55" fmla="*/ 6695 w 727470"/>
              <a:gd name="connsiteY3-56" fmla="*/ 3816425 h 5112569"/>
              <a:gd name="connsiteX4-57" fmla="*/ 1 w 727470"/>
              <a:gd name="connsiteY4-58" fmla="*/ 3816425 h 5112569"/>
              <a:gd name="connsiteX5-59" fmla="*/ 1 w 727470"/>
              <a:gd name="connsiteY5-60" fmla="*/ 2520281 h 5112569"/>
              <a:gd name="connsiteX6-61" fmla="*/ 0 w 727470"/>
              <a:gd name="connsiteY6-62" fmla="*/ 2520281 h 5112569"/>
              <a:gd name="connsiteX7-63" fmla="*/ 0 w 727470"/>
              <a:gd name="connsiteY7-64" fmla="*/ 1224135 h 5112569"/>
              <a:gd name="connsiteX8-65" fmla="*/ 0 w 727470"/>
              <a:gd name="connsiteY8-66" fmla="*/ 768850 h 5112569"/>
              <a:gd name="connsiteX9-67" fmla="*/ 0 w 727470"/>
              <a:gd name="connsiteY9-68" fmla="*/ 120129 h 5112569"/>
              <a:gd name="connsiteX10-69" fmla="*/ 120129 w 727470"/>
              <a:gd name="connsiteY10-70" fmla="*/ 0 h 5112569"/>
              <a:gd name="connsiteX11-71" fmla="*/ 240258 w 727470"/>
              <a:gd name="connsiteY11-72" fmla="*/ 120129 h 5112569"/>
              <a:gd name="connsiteX12-73" fmla="*/ 240258 w 727470"/>
              <a:gd name="connsiteY12-74" fmla="*/ 120152 h 5112569"/>
              <a:gd name="connsiteX13-75" fmla="*/ 360387 w 727470"/>
              <a:gd name="connsiteY13-76" fmla="*/ 23 h 5112569"/>
              <a:gd name="connsiteX14-77" fmla="*/ 480516 w 727470"/>
              <a:gd name="connsiteY14-78" fmla="*/ 120152 h 5112569"/>
              <a:gd name="connsiteX15-79" fmla="*/ 480516 w 727470"/>
              <a:gd name="connsiteY15-80" fmla="*/ 120174 h 5112569"/>
              <a:gd name="connsiteX16-81" fmla="*/ 600645 w 727470"/>
              <a:gd name="connsiteY16-82" fmla="*/ 45 h 5112569"/>
              <a:gd name="connsiteX17-83" fmla="*/ 720775 w 727470"/>
              <a:gd name="connsiteY17-84" fmla="*/ 120175 h 5112569"/>
              <a:gd name="connsiteX18-85" fmla="*/ 720775 w 727470"/>
              <a:gd name="connsiteY18-86" fmla="*/ 768849 h 5112569"/>
              <a:gd name="connsiteX19-87" fmla="*/ 720775 w 727470"/>
              <a:gd name="connsiteY19-88" fmla="*/ 1224135 h 5112569"/>
              <a:gd name="connsiteX20-89" fmla="*/ 720775 w 727470"/>
              <a:gd name="connsiteY20-90" fmla="*/ 2520279 h 5112569"/>
              <a:gd name="connsiteX21-91" fmla="*/ 720776 w 727470"/>
              <a:gd name="connsiteY21-92" fmla="*/ 2520279 h 5112569"/>
              <a:gd name="connsiteX22-93" fmla="*/ 720776 w 727470"/>
              <a:gd name="connsiteY22-94" fmla="*/ 3816423 h 5112569"/>
              <a:gd name="connsiteX23-95" fmla="*/ 727470 w 727470"/>
              <a:gd name="connsiteY23-96" fmla="*/ 3816423 h 5112569"/>
              <a:gd name="connsiteX0-97" fmla="*/ 727470 w 727470"/>
              <a:gd name="connsiteY0-98" fmla="*/ 3816423 h 5112569"/>
              <a:gd name="connsiteX1-99" fmla="*/ 727470 w 727470"/>
              <a:gd name="connsiteY1-100" fmla="*/ 5112569 h 5112569"/>
              <a:gd name="connsiteX2-101" fmla="*/ 6695 w 727470"/>
              <a:gd name="connsiteY2-102" fmla="*/ 5112569 h 5112569"/>
              <a:gd name="connsiteX3-103" fmla="*/ 6695 w 727470"/>
              <a:gd name="connsiteY3-104" fmla="*/ 3816425 h 5112569"/>
              <a:gd name="connsiteX4-105" fmla="*/ 1 w 727470"/>
              <a:gd name="connsiteY4-106" fmla="*/ 3816425 h 5112569"/>
              <a:gd name="connsiteX5-107" fmla="*/ 1 w 727470"/>
              <a:gd name="connsiteY5-108" fmla="*/ 2520281 h 5112569"/>
              <a:gd name="connsiteX6-109" fmla="*/ 0 w 727470"/>
              <a:gd name="connsiteY6-110" fmla="*/ 2520281 h 5112569"/>
              <a:gd name="connsiteX7-111" fmla="*/ 0 w 727470"/>
              <a:gd name="connsiteY7-112" fmla="*/ 1224135 h 5112569"/>
              <a:gd name="connsiteX8-113" fmla="*/ 0 w 727470"/>
              <a:gd name="connsiteY8-114" fmla="*/ 768850 h 5112569"/>
              <a:gd name="connsiteX9-115" fmla="*/ 0 w 727470"/>
              <a:gd name="connsiteY9-116" fmla="*/ 120129 h 5112569"/>
              <a:gd name="connsiteX10-117" fmla="*/ 120129 w 727470"/>
              <a:gd name="connsiteY10-118" fmla="*/ 0 h 5112569"/>
              <a:gd name="connsiteX11-119" fmla="*/ 240258 w 727470"/>
              <a:gd name="connsiteY11-120" fmla="*/ 120129 h 5112569"/>
              <a:gd name="connsiteX12-121" fmla="*/ 240258 w 727470"/>
              <a:gd name="connsiteY12-122" fmla="*/ 120152 h 5112569"/>
              <a:gd name="connsiteX13-123" fmla="*/ 360387 w 727470"/>
              <a:gd name="connsiteY13-124" fmla="*/ 23 h 5112569"/>
              <a:gd name="connsiteX14-125" fmla="*/ 480516 w 727470"/>
              <a:gd name="connsiteY14-126" fmla="*/ 120152 h 5112569"/>
              <a:gd name="connsiteX15-127" fmla="*/ 480516 w 727470"/>
              <a:gd name="connsiteY15-128" fmla="*/ 120174 h 5112569"/>
              <a:gd name="connsiteX16-129" fmla="*/ 600645 w 727470"/>
              <a:gd name="connsiteY16-130" fmla="*/ 45 h 5112569"/>
              <a:gd name="connsiteX17-131" fmla="*/ 720775 w 727470"/>
              <a:gd name="connsiteY17-132" fmla="*/ 120175 h 5112569"/>
              <a:gd name="connsiteX18-133" fmla="*/ 720775 w 727470"/>
              <a:gd name="connsiteY18-134" fmla="*/ 768849 h 5112569"/>
              <a:gd name="connsiteX19-135" fmla="*/ 720775 w 727470"/>
              <a:gd name="connsiteY19-136" fmla="*/ 1224135 h 5112569"/>
              <a:gd name="connsiteX20-137" fmla="*/ 720775 w 727470"/>
              <a:gd name="connsiteY20-138" fmla="*/ 2520279 h 5112569"/>
              <a:gd name="connsiteX21-139" fmla="*/ 720776 w 727470"/>
              <a:gd name="connsiteY21-140" fmla="*/ 2520279 h 5112569"/>
              <a:gd name="connsiteX22-141" fmla="*/ 720776 w 727470"/>
              <a:gd name="connsiteY22-142" fmla="*/ 3816423 h 5112569"/>
              <a:gd name="connsiteX23-143" fmla="*/ 727470 w 727470"/>
              <a:gd name="connsiteY23-144" fmla="*/ 3816423 h 5112569"/>
              <a:gd name="connsiteX0-145" fmla="*/ 727470 w 727470"/>
              <a:gd name="connsiteY0-146" fmla="*/ 3816423 h 5112569"/>
              <a:gd name="connsiteX1-147" fmla="*/ 727470 w 727470"/>
              <a:gd name="connsiteY1-148" fmla="*/ 5112569 h 5112569"/>
              <a:gd name="connsiteX2-149" fmla="*/ 6695 w 727470"/>
              <a:gd name="connsiteY2-150" fmla="*/ 5112569 h 5112569"/>
              <a:gd name="connsiteX3-151" fmla="*/ 6695 w 727470"/>
              <a:gd name="connsiteY3-152" fmla="*/ 3816425 h 5112569"/>
              <a:gd name="connsiteX4-153" fmla="*/ 1 w 727470"/>
              <a:gd name="connsiteY4-154" fmla="*/ 3816425 h 5112569"/>
              <a:gd name="connsiteX5-155" fmla="*/ 1 w 727470"/>
              <a:gd name="connsiteY5-156" fmla="*/ 2520281 h 5112569"/>
              <a:gd name="connsiteX6-157" fmla="*/ 0 w 727470"/>
              <a:gd name="connsiteY6-158" fmla="*/ 2520281 h 5112569"/>
              <a:gd name="connsiteX7-159" fmla="*/ 0 w 727470"/>
              <a:gd name="connsiteY7-160" fmla="*/ 1224135 h 5112569"/>
              <a:gd name="connsiteX8-161" fmla="*/ 0 w 727470"/>
              <a:gd name="connsiteY8-162" fmla="*/ 768850 h 5112569"/>
              <a:gd name="connsiteX9-163" fmla="*/ 0 w 727470"/>
              <a:gd name="connsiteY9-164" fmla="*/ 120129 h 5112569"/>
              <a:gd name="connsiteX10-165" fmla="*/ 120129 w 727470"/>
              <a:gd name="connsiteY10-166" fmla="*/ 0 h 5112569"/>
              <a:gd name="connsiteX11-167" fmla="*/ 240258 w 727470"/>
              <a:gd name="connsiteY11-168" fmla="*/ 120129 h 5112569"/>
              <a:gd name="connsiteX12-169" fmla="*/ 240258 w 727470"/>
              <a:gd name="connsiteY12-170" fmla="*/ 120152 h 5112569"/>
              <a:gd name="connsiteX13-171" fmla="*/ 360387 w 727470"/>
              <a:gd name="connsiteY13-172" fmla="*/ 23 h 5112569"/>
              <a:gd name="connsiteX14-173" fmla="*/ 480516 w 727470"/>
              <a:gd name="connsiteY14-174" fmla="*/ 120152 h 5112569"/>
              <a:gd name="connsiteX15-175" fmla="*/ 480516 w 727470"/>
              <a:gd name="connsiteY15-176" fmla="*/ 120174 h 5112569"/>
              <a:gd name="connsiteX16-177" fmla="*/ 600645 w 727470"/>
              <a:gd name="connsiteY16-178" fmla="*/ 45 h 5112569"/>
              <a:gd name="connsiteX17-179" fmla="*/ 720775 w 727470"/>
              <a:gd name="connsiteY17-180" fmla="*/ 120175 h 5112569"/>
              <a:gd name="connsiteX18-181" fmla="*/ 720775 w 727470"/>
              <a:gd name="connsiteY18-182" fmla="*/ 768849 h 5112569"/>
              <a:gd name="connsiteX19-183" fmla="*/ 720775 w 727470"/>
              <a:gd name="connsiteY19-184" fmla="*/ 1224135 h 5112569"/>
              <a:gd name="connsiteX20-185" fmla="*/ 720775 w 727470"/>
              <a:gd name="connsiteY20-186" fmla="*/ 2520279 h 5112569"/>
              <a:gd name="connsiteX21-187" fmla="*/ 720776 w 727470"/>
              <a:gd name="connsiteY21-188" fmla="*/ 2520279 h 5112569"/>
              <a:gd name="connsiteX22-189" fmla="*/ 720776 w 727470"/>
              <a:gd name="connsiteY22-190" fmla="*/ 3816423 h 5112569"/>
              <a:gd name="connsiteX23-191" fmla="*/ 727470 w 727470"/>
              <a:gd name="connsiteY23-192" fmla="*/ 3816423 h 5112569"/>
              <a:gd name="connsiteX0-193" fmla="*/ 727470 w 727470"/>
              <a:gd name="connsiteY0-194" fmla="*/ 3816423 h 5112569"/>
              <a:gd name="connsiteX1-195" fmla="*/ 727470 w 727470"/>
              <a:gd name="connsiteY1-196" fmla="*/ 5112569 h 5112569"/>
              <a:gd name="connsiteX2-197" fmla="*/ 6695 w 727470"/>
              <a:gd name="connsiteY2-198" fmla="*/ 5112569 h 5112569"/>
              <a:gd name="connsiteX3-199" fmla="*/ 6695 w 727470"/>
              <a:gd name="connsiteY3-200" fmla="*/ 3816425 h 5112569"/>
              <a:gd name="connsiteX4-201" fmla="*/ 1 w 727470"/>
              <a:gd name="connsiteY4-202" fmla="*/ 3816425 h 5112569"/>
              <a:gd name="connsiteX5-203" fmla="*/ 1 w 727470"/>
              <a:gd name="connsiteY5-204" fmla="*/ 2520281 h 5112569"/>
              <a:gd name="connsiteX6-205" fmla="*/ 0 w 727470"/>
              <a:gd name="connsiteY6-206" fmla="*/ 2520281 h 5112569"/>
              <a:gd name="connsiteX7-207" fmla="*/ 0 w 727470"/>
              <a:gd name="connsiteY7-208" fmla="*/ 1224135 h 5112569"/>
              <a:gd name="connsiteX8-209" fmla="*/ 0 w 727470"/>
              <a:gd name="connsiteY8-210" fmla="*/ 768850 h 5112569"/>
              <a:gd name="connsiteX9-211" fmla="*/ 0 w 727470"/>
              <a:gd name="connsiteY9-212" fmla="*/ 120129 h 5112569"/>
              <a:gd name="connsiteX10-213" fmla="*/ 120129 w 727470"/>
              <a:gd name="connsiteY10-214" fmla="*/ 0 h 5112569"/>
              <a:gd name="connsiteX11-215" fmla="*/ 240258 w 727470"/>
              <a:gd name="connsiteY11-216" fmla="*/ 120129 h 5112569"/>
              <a:gd name="connsiteX12-217" fmla="*/ 240258 w 727470"/>
              <a:gd name="connsiteY12-218" fmla="*/ 120152 h 5112569"/>
              <a:gd name="connsiteX13-219" fmla="*/ 360387 w 727470"/>
              <a:gd name="connsiteY13-220" fmla="*/ 23 h 5112569"/>
              <a:gd name="connsiteX14-221" fmla="*/ 480516 w 727470"/>
              <a:gd name="connsiteY14-222" fmla="*/ 120152 h 5112569"/>
              <a:gd name="connsiteX15-223" fmla="*/ 600645 w 727470"/>
              <a:gd name="connsiteY15-224" fmla="*/ 45 h 5112569"/>
              <a:gd name="connsiteX16-225" fmla="*/ 720775 w 727470"/>
              <a:gd name="connsiteY16-226" fmla="*/ 120175 h 5112569"/>
              <a:gd name="connsiteX17-227" fmla="*/ 720775 w 727470"/>
              <a:gd name="connsiteY17-228" fmla="*/ 768849 h 5112569"/>
              <a:gd name="connsiteX18-229" fmla="*/ 720775 w 727470"/>
              <a:gd name="connsiteY18-230" fmla="*/ 1224135 h 5112569"/>
              <a:gd name="connsiteX19-231" fmla="*/ 720775 w 727470"/>
              <a:gd name="connsiteY19-232" fmla="*/ 2520279 h 5112569"/>
              <a:gd name="connsiteX20-233" fmla="*/ 720776 w 727470"/>
              <a:gd name="connsiteY20-234" fmla="*/ 2520279 h 5112569"/>
              <a:gd name="connsiteX21-235" fmla="*/ 720776 w 727470"/>
              <a:gd name="connsiteY21-236" fmla="*/ 3816423 h 5112569"/>
              <a:gd name="connsiteX22-237" fmla="*/ 727470 w 727470"/>
              <a:gd name="connsiteY22-238" fmla="*/ 3816423 h 5112569"/>
              <a:gd name="connsiteX0-239" fmla="*/ 727470 w 727470"/>
              <a:gd name="connsiteY0-240" fmla="*/ 3816423 h 5112569"/>
              <a:gd name="connsiteX1-241" fmla="*/ 727470 w 727470"/>
              <a:gd name="connsiteY1-242" fmla="*/ 5112569 h 5112569"/>
              <a:gd name="connsiteX2-243" fmla="*/ 6695 w 727470"/>
              <a:gd name="connsiteY2-244" fmla="*/ 5112569 h 5112569"/>
              <a:gd name="connsiteX3-245" fmla="*/ 6695 w 727470"/>
              <a:gd name="connsiteY3-246" fmla="*/ 3816425 h 5112569"/>
              <a:gd name="connsiteX4-247" fmla="*/ 1 w 727470"/>
              <a:gd name="connsiteY4-248" fmla="*/ 3816425 h 5112569"/>
              <a:gd name="connsiteX5-249" fmla="*/ 1 w 727470"/>
              <a:gd name="connsiteY5-250" fmla="*/ 2520281 h 5112569"/>
              <a:gd name="connsiteX6-251" fmla="*/ 0 w 727470"/>
              <a:gd name="connsiteY6-252" fmla="*/ 2520281 h 5112569"/>
              <a:gd name="connsiteX7-253" fmla="*/ 0 w 727470"/>
              <a:gd name="connsiteY7-254" fmla="*/ 1224135 h 5112569"/>
              <a:gd name="connsiteX8-255" fmla="*/ 0 w 727470"/>
              <a:gd name="connsiteY8-256" fmla="*/ 768850 h 5112569"/>
              <a:gd name="connsiteX9-257" fmla="*/ 0 w 727470"/>
              <a:gd name="connsiteY9-258" fmla="*/ 120129 h 5112569"/>
              <a:gd name="connsiteX10-259" fmla="*/ 120129 w 727470"/>
              <a:gd name="connsiteY10-260" fmla="*/ 0 h 5112569"/>
              <a:gd name="connsiteX11-261" fmla="*/ 240258 w 727470"/>
              <a:gd name="connsiteY11-262" fmla="*/ 120129 h 5112569"/>
              <a:gd name="connsiteX12-263" fmla="*/ 240258 w 727470"/>
              <a:gd name="connsiteY12-264" fmla="*/ 120152 h 5112569"/>
              <a:gd name="connsiteX13-265" fmla="*/ 360387 w 727470"/>
              <a:gd name="connsiteY13-266" fmla="*/ 24 h 5112569"/>
              <a:gd name="connsiteX14-267" fmla="*/ 480516 w 727470"/>
              <a:gd name="connsiteY14-268" fmla="*/ 120152 h 5112569"/>
              <a:gd name="connsiteX15-269" fmla="*/ 600645 w 727470"/>
              <a:gd name="connsiteY15-270" fmla="*/ 45 h 5112569"/>
              <a:gd name="connsiteX16-271" fmla="*/ 720775 w 727470"/>
              <a:gd name="connsiteY16-272" fmla="*/ 120175 h 5112569"/>
              <a:gd name="connsiteX17-273" fmla="*/ 720775 w 727470"/>
              <a:gd name="connsiteY17-274" fmla="*/ 768849 h 5112569"/>
              <a:gd name="connsiteX18-275" fmla="*/ 720775 w 727470"/>
              <a:gd name="connsiteY18-276" fmla="*/ 1224135 h 5112569"/>
              <a:gd name="connsiteX19-277" fmla="*/ 720775 w 727470"/>
              <a:gd name="connsiteY19-278" fmla="*/ 2520279 h 5112569"/>
              <a:gd name="connsiteX20-279" fmla="*/ 720776 w 727470"/>
              <a:gd name="connsiteY20-280" fmla="*/ 2520279 h 5112569"/>
              <a:gd name="connsiteX21-281" fmla="*/ 720776 w 727470"/>
              <a:gd name="connsiteY21-282" fmla="*/ 3816423 h 5112569"/>
              <a:gd name="connsiteX22-283" fmla="*/ 727470 w 727470"/>
              <a:gd name="connsiteY22-284" fmla="*/ 3816423 h 5112569"/>
              <a:gd name="connsiteX0-285" fmla="*/ 727470 w 727470"/>
              <a:gd name="connsiteY0-286" fmla="*/ 3816423 h 5112569"/>
              <a:gd name="connsiteX1-287" fmla="*/ 727470 w 727470"/>
              <a:gd name="connsiteY1-288" fmla="*/ 5112569 h 5112569"/>
              <a:gd name="connsiteX2-289" fmla="*/ 6695 w 727470"/>
              <a:gd name="connsiteY2-290" fmla="*/ 5112569 h 5112569"/>
              <a:gd name="connsiteX3-291" fmla="*/ 6695 w 727470"/>
              <a:gd name="connsiteY3-292" fmla="*/ 3816425 h 5112569"/>
              <a:gd name="connsiteX4-293" fmla="*/ 1 w 727470"/>
              <a:gd name="connsiteY4-294" fmla="*/ 3816425 h 5112569"/>
              <a:gd name="connsiteX5-295" fmla="*/ 1 w 727470"/>
              <a:gd name="connsiteY5-296" fmla="*/ 2520281 h 5112569"/>
              <a:gd name="connsiteX6-297" fmla="*/ 0 w 727470"/>
              <a:gd name="connsiteY6-298" fmla="*/ 2520281 h 5112569"/>
              <a:gd name="connsiteX7-299" fmla="*/ 0 w 727470"/>
              <a:gd name="connsiteY7-300" fmla="*/ 1224135 h 5112569"/>
              <a:gd name="connsiteX8-301" fmla="*/ 0 w 727470"/>
              <a:gd name="connsiteY8-302" fmla="*/ 768850 h 5112569"/>
              <a:gd name="connsiteX9-303" fmla="*/ 0 w 727470"/>
              <a:gd name="connsiteY9-304" fmla="*/ 120129 h 5112569"/>
              <a:gd name="connsiteX10-305" fmla="*/ 120129 w 727470"/>
              <a:gd name="connsiteY10-306" fmla="*/ 0 h 5112569"/>
              <a:gd name="connsiteX11-307" fmla="*/ 240258 w 727470"/>
              <a:gd name="connsiteY11-308" fmla="*/ 120129 h 5112569"/>
              <a:gd name="connsiteX12-309" fmla="*/ 240258 w 727470"/>
              <a:gd name="connsiteY12-310" fmla="*/ 120152 h 5112569"/>
              <a:gd name="connsiteX13-311" fmla="*/ 480516 w 727470"/>
              <a:gd name="connsiteY13-312" fmla="*/ 120152 h 5112569"/>
              <a:gd name="connsiteX14-313" fmla="*/ 600645 w 727470"/>
              <a:gd name="connsiteY14-314" fmla="*/ 45 h 5112569"/>
              <a:gd name="connsiteX15-315" fmla="*/ 720775 w 727470"/>
              <a:gd name="connsiteY15-316" fmla="*/ 120175 h 5112569"/>
              <a:gd name="connsiteX16-317" fmla="*/ 720775 w 727470"/>
              <a:gd name="connsiteY16-318" fmla="*/ 768849 h 5112569"/>
              <a:gd name="connsiteX17-319" fmla="*/ 720775 w 727470"/>
              <a:gd name="connsiteY17-320" fmla="*/ 1224135 h 5112569"/>
              <a:gd name="connsiteX18-321" fmla="*/ 720775 w 727470"/>
              <a:gd name="connsiteY18-322" fmla="*/ 2520279 h 5112569"/>
              <a:gd name="connsiteX19-323" fmla="*/ 720776 w 727470"/>
              <a:gd name="connsiteY19-324" fmla="*/ 2520279 h 5112569"/>
              <a:gd name="connsiteX20-325" fmla="*/ 720776 w 727470"/>
              <a:gd name="connsiteY20-326" fmla="*/ 3816423 h 5112569"/>
              <a:gd name="connsiteX21-327" fmla="*/ 727470 w 727470"/>
              <a:gd name="connsiteY21-328" fmla="*/ 3816423 h 5112569"/>
              <a:gd name="connsiteX0-329" fmla="*/ 727470 w 727470"/>
              <a:gd name="connsiteY0-330" fmla="*/ 3816423 h 5112569"/>
              <a:gd name="connsiteX1-331" fmla="*/ 727470 w 727470"/>
              <a:gd name="connsiteY1-332" fmla="*/ 5112569 h 5112569"/>
              <a:gd name="connsiteX2-333" fmla="*/ 6695 w 727470"/>
              <a:gd name="connsiteY2-334" fmla="*/ 5112569 h 5112569"/>
              <a:gd name="connsiteX3-335" fmla="*/ 6695 w 727470"/>
              <a:gd name="connsiteY3-336" fmla="*/ 3816425 h 5112569"/>
              <a:gd name="connsiteX4-337" fmla="*/ 1 w 727470"/>
              <a:gd name="connsiteY4-338" fmla="*/ 3816425 h 5112569"/>
              <a:gd name="connsiteX5-339" fmla="*/ 1 w 727470"/>
              <a:gd name="connsiteY5-340" fmla="*/ 2520281 h 5112569"/>
              <a:gd name="connsiteX6-341" fmla="*/ 0 w 727470"/>
              <a:gd name="connsiteY6-342" fmla="*/ 2520281 h 5112569"/>
              <a:gd name="connsiteX7-343" fmla="*/ 0 w 727470"/>
              <a:gd name="connsiteY7-344" fmla="*/ 1224135 h 5112569"/>
              <a:gd name="connsiteX8-345" fmla="*/ 0 w 727470"/>
              <a:gd name="connsiteY8-346" fmla="*/ 768850 h 5112569"/>
              <a:gd name="connsiteX9-347" fmla="*/ 0 w 727470"/>
              <a:gd name="connsiteY9-348" fmla="*/ 120129 h 5112569"/>
              <a:gd name="connsiteX10-349" fmla="*/ 120129 w 727470"/>
              <a:gd name="connsiteY10-350" fmla="*/ 0 h 5112569"/>
              <a:gd name="connsiteX11-351" fmla="*/ 240258 w 727470"/>
              <a:gd name="connsiteY11-352" fmla="*/ 120129 h 5112569"/>
              <a:gd name="connsiteX12-353" fmla="*/ 240259 w 727470"/>
              <a:gd name="connsiteY12-354" fmla="*/ 120151 h 5112569"/>
              <a:gd name="connsiteX13-355" fmla="*/ 480516 w 727470"/>
              <a:gd name="connsiteY13-356" fmla="*/ 120152 h 5112569"/>
              <a:gd name="connsiteX14-357" fmla="*/ 600645 w 727470"/>
              <a:gd name="connsiteY14-358" fmla="*/ 45 h 5112569"/>
              <a:gd name="connsiteX15-359" fmla="*/ 720775 w 727470"/>
              <a:gd name="connsiteY15-360" fmla="*/ 120175 h 5112569"/>
              <a:gd name="connsiteX16-361" fmla="*/ 720775 w 727470"/>
              <a:gd name="connsiteY16-362" fmla="*/ 768849 h 5112569"/>
              <a:gd name="connsiteX17-363" fmla="*/ 720775 w 727470"/>
              <a:gd name="connsiteY17-364" fmla="*/ 1224135 h 5112569"/>
              <a:gd name="connsiteX18-365" fmla="*/ 720775 w 727470"/>
              <a:gd name="connsiteY18-366" fmla="*/ 2520279 h 5112569"/>
              <a:gd name="connsiteX19-367" fmla="*/ 720776 w 727470"/>
              <a:gd name="connsiteY19-368" fmla="*/ 2520279 h 5112569"/>
              <a:gd name="connsiteX20-369" fmla="*/ 720776 w 727470"/>
              <a:gd name="connsiteY20-370" fmla="*/ 3816423 h 5112569"/>
              <a:gd name="connsiteX21-371" fmla="*/ 727470 w 727470"/>
              <a:gd name="connsiteY21-372" fmla="*/ 3816423 h 5112569"/>
              <a:gd name="connsiteX0-373" fmla="*/ 727470 w 727470"/>
              <a:gd name="connsiteY0-374" fmla="*/ 3816423 h 5112569"/>
              <a:gd name="connsiteX1-375" fmla="*/ 727470 w 727470"/>
              <a:gd name="connsiteY1-376" fmla="*/ 5112569 h 5112569"/>
              <a:gd name="connsiteX2-377" fmla="*/ 6695 w 727470"/>
              <a:gd name="connsiteY2-378" fmla="*/ 5112569 h 5112569"/>
              <a:gd name="connsiteX3-379" fmla="*/ 6695 w 727470"/>
              <a:gd name="connsiteY3-380" fmla="*/ 3816425 h 5112569"/>
              <a:gd name="connsiteX4-381" fmla="*/ 1 w 727470"/>
              <a:gd name="connsiteY4-382" fmla="*/ 3816425 h 5112569"/>
              <a:gd name="connsiteX5-383" fmla="*/ 1 w 727470"/>
              <a:gd name="connsiteY5-384" fmla="*/ 2520281 h 5112569"/>
              <a:gd name="connsiteX6-385" fmla="*/ 0 w 727470"/>
              <a:gd name="connsiteY6-386" fmla="*/ 2520281 h 5112569"/>
              <a:gd name="connsiteX7-387" fmla="*/ 0 w 727470"/>
              <a:gd name="connsiteY7-388" fmla="*/ 1224135 h 5112569"/>
              <a:gd name="connsiteX8-389" fmla="*/ 0 w 727470"/>
              <a:gd name="connsiteY8-390" fmla="*/ 768850 h 5112569"/>
              <a:gd name="connsiteX9-391" fmla="*/ 0 w 727470"/>
              <a:gd name="connsiteY9-392" fmla="*/ 120129 h 5112569"/>
              <a:gd name="connsiteX10-393" fmla="*/ 120129 w 727470"/>
              <a:gd name="connsiteY10-394" fmla="*/ 0 h 5112569"/>
              <a:gd name="connsiteX11-395" fmla="*/ 240258 w 727470"/>
              <a:gd name="connsiteY11-396" fmla="*/ 120129 h 5112569"/>
              <a:gd name="connsiteX12-397" fmla="*/ 480516 w 727470"/>
              <a:gd name="connsiteY12-398" fmla="*/ 120152 h 5112569"/>
              <a:gd name="connsiteX13-399" fmla="*/ 600645 w 727470"/>
              <a:gd name="connsiteY13-400" fmla="*/ 45 h 5112569"/>
              <a:gd name="connsiteX14-401" fmla="*/ 720775 w 727470"/>
              <a:gd name="connsiteY14-402" fmla="*/ 120175 h 5112569"/>
              <a:gd name="connsiteX15-403" fmla="*/ 720775 w 727470"/>
              <a:gd name="connsiteY15-404" fmla="*/ 768849 h 5112569"/>
              <a:gd name="connsiteX16-405" fmla="*/ 720775 w 727470"/>
              <a:gd name="connsiteY16-406" fmla="*/ 1224135 h 5112569"/>
              <a:gd name="connsiteX17-407" fmla="*/ 720775 w 727470"/>
              <a:gd name="connsiteY17-408" fmla="*/ 2520279 h 5112569"/>
              <a:gd name="connsiteX18-409" fmla="*/ 720776 w 727470"/>
              <a:gd name="connsiteY18-410" fmla="*/ 2520279 h 5112569"/>
              <a:gd name="connsiteX19-411" fmla="*/ 720776 w 727470"/>
              <a:gd name="connsiteY19-412" fmla="*/ 3816423 h 5112569"/>
              <a:gd name="connsiteX20-413" fmla="*/ 727470 w 727470"/>
              <a:gd name="connsiteY20-414" fmla="*/ 3816423 h 5112569"/>
              <a:gd name="connsiteX0-415" fmla="*/ 727470 w 727470"/>
              <a:gd name="connsiteY0-416" fmla="*/ 3816423 h 5112569"/>
              <a:gd name="connsiteX1-417" fmla="*/ 727470 w 727470"/>
              <a:gd name="connsiteY1-418" fmla="*/ 5112569 h 5112569"/>
              <a:gd name="connsiteX2-419" fmla="*/ 6695 w 727470"/>
              <a:gd name="connsiteY2-420" fmla="*/ 5112569 h 5112569"/>
              <a:gd name="connsiteX3-421" fmla="*/ 6695 w 727470"/>
              <a:gd name="connsiteY3-422" fmla="*/ 3816425 h 5112569"/>
              <a:gd name="connsiteX4-423" fmla="*/ 1 w 727470"/>
              <a:gd name="connsiteY4-424" fmla="*/ 3816425 h 5112569"/>
              <a:gd name="connsiteX5-425" fmla="*/ 1 w 727470"/>
              <a:gd name="connsiteY5-426" fmla="*/ 2520281 h 5112569"/>
              <a:gd name="connsiteX6-427" fmla="*/ 0 w 727470"/>
              <a:gd name="connsiteY6-428" fmla="*/ 2520281 h 5112569"/>
              <a:gd name="connsiteX7-429" fmla="*/ 0 w 727470"/>
              <a:gd name="connsiteY7-430" fmla="*/ 1224135 h 5112569"/>
              <a:gd name="connsiteX8-431" fmla="*/ 0 w 727470"/>
              <a:gd name="connsiteY8-432" fmla="*/ 768850 h 5112569"/>
              <a:gd name="connsiteX9-433" fmla="*/ 0 w 727470"/>
              <a:gd name="connsiteY9-434" fmla="*/ 120129 h 5112569"/>
              <a:gd name="connsiteX10-435" fmla="*/ 120129 w 727470"/>
              <a:gd name="connsiteY10-436" fmla="*/ 0 h 5112569"/>
              <a:gd name="connsiteX11-437" fmla="*/ 240258 w 727470"/>
              <a:gd name="connsiteY11-438" fmla="*/ 120129 h 5112569"/>
              <a:gd name="connsiteX12-439" fmla="*/ 600645 w 727470"/>
              <a:gd name="connsiteY12-440" fmla="*/ 45 h 5112569"/>
              <a:gd name="connsiteX13-441" fmla="*/ 720775 w 727470"/>
              <a:gd name="connsiteY13-442" fmla="*/ 120175 h 5112569"/>
              <a:gd name="connsiteX14-443" fmla="*/ 720775 w 727470"/>
              <a:gd name="connsiteY14-444" fmla="*/ 768849 h 5112569"/>
              <a:gd name="connsiteX15-445" fmla="*/ 720775 w 727470"/>
              <a:gd name="connsiteY15-446" fmla="*/ 1224135 h 5112569"/>
              <a:gd name="connsiteX16-447" fmla="*/ 720775 w 727470"/>
              <a:gd name="connsiteY16-448" fmla="*/ 2520279 h 5112569"/>
              <a:gd name="connsiteX17-449" fmla="*/ 720776 w 727470"/>
              <a:gd name="connsiteY17-450" fmla="*/ 2520279 h 5112569"/>
              <a:gd name="connsiteX18-451" fmla="*/ 720776 w 727470"/>
              <a:gd name="connsiteY18-452" fmla="*/ 3816423 h 5112569"/>
              <a:gd name="connsiteX19-453" fmla="*/ 727470 w 727470"/>
              <a:gd name="connsiteY19-454" fmla="*/ 3816423 h 5112569"/>
              <a:gd name="connsiteX0-455" fmla="*/ 727470 w 727470"/>
              <a:gd name="connsiteY0-456" fmla="*/ 3816423 h 5112569"/>
              <a:gd name="connsiteX1-457" fmla="*/ 727470 w 727470"/>
              <a:gd name="connsiteY1-458" fmla="*/ 5112569 h 5112569"/>
              <a:gd name="connsiteX2-459" fmla="*/ 6695 w 727470"/>
              <a:gd name="connsiteY2-460" fmla="*/ 5112569 h 5112569"/>
              <a:gd name="connsiteX3-461" fmla="*/ 6695 w 727470"/>
              <a:gd name="connsiteY3-462" fmla="*/ 3816425 h 5112569"/>
              <a:gd name="connsiteX4-463" fmla="*/ 1 w 727470"/>
              <a:gd name="connsiteY4-464" fmla="*/ 3816425 h 5112569"/>
              <a:gd name="connsiteX5-465" fmla="*/ 1 w 727470"/>
              <a:gd name="connsiteY5-466" fmla="*/ 2520281 h 5112569"/>
              <a:gd name="connsiteX6-467" fmla="*/ 0 w 727470"/>
              <a:gd name="connsiteY6-468" fmla="*/ 2520281 h 5112569"/>
              <a:gd name="connsiteX7-469" fmla="*/ 0 w 727470"/>
              <a:gd name="connsiteY7-470" fmla="*/ 1224135 h 5112569"/>
              <a:gd name="connsiteX8-471" fmla="*/ 0 w 727470"/>
              <a:gd name="connsiteY8-472" fmla="*/ 768850 h 5112569"/>
              <a:gd name="connsiteX9-473" fmla="*/ 0 w 727470"/>
              <a:gd name="connsiteY9-474" fmla="*/ 120129 h 5112569"/>
              <a:gd name="connsiteX10-475" fmla="*/ 120129 w 727470"/>
              <a:gd name="connsiteY10-476" fmla="*/ 0 h 5112569"/>
              <a:gd name="connsiteX11-477" fmla="*/ 240258 w 727470"/>
              <a:gd name="connsiteY11-478" fmla="*/ 120129 h 5112569"/>
              <a:gd name="connsiteX12-479" fmla="*/ 720775 w 727470"/>
              <a:gd name="connsiteY12-480" fmla="*/ 120175 h 5112569"/>
              <a:gd name="connsiteX13-481" fmla="*/ 720775 w 727470"/>
              <a:gd name="connsiteY13-482" fmla="*/ 768849 h 5112569"/>
              <a:gd name="connsiteX14-483" fmla="*/ 720775 w 727470"/>
              <a:gd name="connsiteY14-484" fmla="*/ 1224135 h 5112569"/>
              <a:gd name="connsiteX15-485" fmla="*/ 720775 w 727470"/>
              <a:gd name="connsiteY15-486" fmla="*/ 2520279 h 5112569"/>
              <a:gd name="connsiteX16-487" fmla="*/ 720776 w 727470"/>
              <a:gd name="connsiteY16-488" fmla="*/ 2520279 h 5112569"/>
              <a:gd name="connsiteX17-489" fmla="*/ 720776 w 727470"/>
              <a:gd name="connsiteY17-490" fmla="*/ 3816423 h 5112569"/>
              <a:gd name="connsiteX18-491" fmla="*/ 727470 w 727470"/>
              <a:gd name="connsiteY18-492" fmla="*/ 3816423 h 5112569"/>
              <a:gd name="connsiteX0-493" fmla="*/ 727470 w 727470"/>
              <a:gd name="connsiteY0-494" fmla="*/ 3816518 h 5112664"/>
              <a:gd name="connsiteX1-495" fmla="*/ 727470 w 727470"/>
              <a:gd name="connsiteY1-496" fmla="*/ 5112664 h 5112664"/>
              <a:gd name="connsiteX2-497" fmla="*/ 6695 w 727470"/>
              <a:gd name="connsiteY2-498" fmla="*/ 5112664 h 5112664"/>
              <a:gd name="connsiteX3-499" fmla="*/ 6695 w 727470"/>
              <a:gd name="connsiteY3-500" fmla="*/ 3816520 h 5112664"/>
              <a:gd name="connsiteX4-501" fmla="*/ 1 w 727470"/>
              <a:gd name="connsiteY4-502" fmla="*/ 3816520 h 5112664"/>
              <a:gd name="connsiteX5-503" fmla="*/ 1 w 727470"/>
              <a:gd name="connsiteY5-504" fmla="*/ 2520376 h 5112664"/>
              <a:gd name="connsiteX6-505" fmla="*/ 0 w 727470"/>
              <a:gd name="connsiteY6-506" fmla="*/ 2520376 h 5112664"/>
              <a:gd name="connsiteX7-507" fmla="*/ 0 w 727470"/>
              <a:gd name="connsiteY7-508" fmla="*/ 1224230 h 5112664"/>
              <a:gd name="connsiteX8-509" fmla="*/ 0 w 727470"/>
              <a:gd name="connsiteY8-510" fmla="*/ 768945 h 5112664"/>
              <a:gd name="connsiteX9-511" fmla="*/ 0 w 727470"/>
              <a:gd name="connsiteY9-512" fmla="*/ 120224 h 5112664"/>
              <a:gd name="connsiteX10-513" fmla="*/ 120129 w 727470"/>
              <a:gd name="connsiteY10-514" fmla="*/ 95 h 5112664"/>
              <a:gd name="connsiteX11-515" fmla="*/ 720775 w 727470"/>
              <a:gd name="connsiteY11-516" fmla="*/ 120270 h 5112664"/>
              <a:gd name="connsiteX12-517" fmla="*/ 720775 w 727470"/>
              <a:gd name="connsiteY12-518" fmla="*/ 768944 h 5112664"/>
              <a:gd name="connsiteX13-519" fmla="*/ 720775 w 727470"/>
              <a:gd name="connsiteY13-520" fmla="*/ 1224230 h 5112664"/>
              <a:gd name="connsiteX14-521" fmla="*/ 720775 w 727470"/>
              <a:gd name="connsiteY14-522" fmla="*/ 2520374 h 5112664"/>
              <a:gd name="connsiteX15-523" fmla="*/ 720776 w 727470"/>
              <a:gd name="connsiteY15-524" fmla="*/ 2520374 h 5112664"/>
              <a:gd name="connsiteX16-525" fmla="*/ 720776 w 727470"/>
              <a:gd name="connsiteY16-526" fmla="*/ 3816518 h 5112664"/>
              <a:gd name="connsiteX17-527" fmla="*/ 727470 w 727470"/>
              <a:gd name="connsiteY17-528" fmla="*/ 3816518 h 5112664"/>
              <a:gd name="connsiteX0-529" fmla="*/ 727470 w 727470"/>
              <a:gd name="connsiteY0-530" fmla="*/ 3696293 h 4992439"/>
              <a:gd name="connsiteX1-531" fmla="*/ 727470 w 727470"/>
              <a:gd name="connsiteY1-532" fmla="*/ 4992439 h 4992439"/>
              <a:gd name="connsiteX2-533" fmla="*/ 6695 w 727470"/>
              <a:gd name="connsiteY2-534" fmla="*/ 4992439 h 4992439"/>
              <a:gd name="connsiteX3-535" fmla="*/ 6695 w 727470"/>
              <a:gd name="connsiteY3-536" fmla="*/ 3696295 h 4992439"/>
              <a:gd name="connsiteX4-537" fmla="*/ 1 w 727470"/>
              <a:gd name="connsiteY4-538" fmla="*/ 3696295 h 4992439"/>
              <a:gd name="connsiteX5-539" fmla="*/ 1 w 727470"/>
              <a:gd name="connsiteY5-540" fmla="*/ 2400151 h 4992439"/>
              <a:gd name="connsiteX6-541" fmla="*/ 0 w 727470"/>
              <a:gd name="connsiteY6-542" fmla="*/ 2400151 h 4992439"/>
              <a:gd name="connsiteX7-543" fmla="*/ 0 w 727470"/>
              <a:gd name="connsiteY7-544" fmla="*/ 1104005 h 4992439"/>
              <a:gd name="connsiteX8-545" fmla="*/ 0 w 727470"/>
              <a:gd name="connsiteY8-546" fmla="*/ 648720 h 4992439"/>
              <a:gd name="connsiteX9-547" fmla="*/ 0 w 727470"/>
              <a:gd name="connsiteY9-548" fmla="*/ -1 h 4992439"/>
              <a:gd name="connsiteX10-549" fmla="*/ 720775 w 727470"/>
              <a:gd name="connsiteY10-550" fmla="*/ 45 h 4992439"/>
              <a:gd name="connsiteX11-551" fmla="*/ 720775 w 727470"/>
              <a:gd name="connsiteY11-552" fmla="*/ 648719 h 4992439"/>
              <a:gd name="connsiteX12-553" fmla="*/ 720775 w 727470"/>
              <a:gd name="connsiteY12-554" fmla="*/ 1104005 h 4992439"/>
              <a:gd name="connsiteX13-555" fmla="*/ 720775 w 727470"/>
              <a:gd name="connsiteY13-556" fmla="*/ 2400149 h 4992439"/>
              <a:gd name="connsiteX14-557" fmla="*/ 720776 w 727470"/>
              <a:gd name="connsiteY14-558" fmla="*/ 2400149 h 4992439"/>
              <a:gd name="connsiteX15-559" fmla="*/ 720776 w 727470"/>
              <a:gd name="connsiteY15-560" fmla="*/ 3696293 h 4992439"/>
              <a:gd name="connsiteX16-561" fmla="*/ 727470 w 727470"/>
              <a:gd name="connsiteY16-562" fmla="*/ 3696293 h 49924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ounded Rectangle 3"/>
          <p:cNvSpPr/>
          <p:nvPr/>
        </p:nvSpPr>
        <p:spPr>
          <a:xfrm rot="16200000" flipH="1">
            <a:off x="5320765" y="4239479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-1" fmla="*/ 727470 w 727470"/>
              <a:gd name="connsiteY0-2" fmla="*/ 3816423 h 5112569"/>
              <a:gd name="connsiteX1-3" fmla="*/ 727470 w 727470"/>
              <a:gd name="connsiteY1-4" fmla="*/ 5112569 h 5112569"/>
              <a:gd name="connsiteX2-5" fmla="*/ 6695 w 727470"/>
              <a:gd name="connsiteY2-6" fmla="*/ 5112569 h 5112569"/>
              <a:gd name="connsiteX3-7" fmla="*/ 6695 w 727470"/>
              <a:gd name="connsiteY3-8" fmla="*/ 3816425 h 5112569"/>
              <a:gd name="connsiteX4-9" fmla="*/ 1 w 727470"/>
              <a:gd name="connsiteY4-10" fmla="*/ 3816425 h 5112569"/>
              <a:gd name="connsiteX5-11" fmla="*/ 1 w 727470"/>
              <a:gd name="connsiteY5-12" fmla="*/ 2520281 h 5112569"/>
              <a:gd name="connsiteX6-13" fmla="*/ 0 w 727470"/>
              <a:gd name="connsiteY6-14" fmla="*/ 2520281 h 5112569"/>
              <a:gd name="connsiteX7-15" fmla="*/ 0 w 727470"/>
              <a:gd name="connsiteY7-16" fmla="*/ 1224135 h 5112569"/>
              <a:gd name="connsiteX8-17" fmla="*/ 0 w 727470"/>
              <a:gd name="connsiteY8-18" fmla="*/ 768850 h 5112569"/>
              <a:gd name="connsiteX9-19" fmla="*/ 0 w 727470"/>
              <a:gd name="connsiteY9-20" fmla="*/ 120129 h 5112569"/>
              <a:gd name="connsiteX10-21" fmla="*/ 120129 w 727470"/>
              <a:gd name="connsiteY10-22" fmla="*/ 0 h 5112569"/>
              <a:gd name="connsiteX11-23" fmla="*/ 240258 w 727470"/>
              <a:gd name="connsiteY11-24" fmla="*/ 120129 h 5112569"/>
              <a:gd name="connsiteX12-25" fmla="*/ 240258 w 727470"/>
              <a:gd name="connsiteY12-26" fmla="*/ 120152 h 5112569"/>
              <a:gd name="connsiteX13-27" fmla="*/ 360387 w 727470"/>
              <a:gd name="connsiteY13-28" fmla="*/ 23 h 5112569"/>
              <a:gd name="connsiteX14-29" fmla="*/ 480516 w 727470"/>
              <a:gd name="connsiteY14-30" fmla="*/ 120152 h 5112569"/>
              <a:gd name="connsiteX15-31" fmla="*/ 480516 w 727470"/>
              <a:gd name="connsiteY15-32" fmla="*/ 120174 h 5112569"/>
              <a:gd name="connsiteX16-33" fmla="*/ 600645 w 727470"/>
              <a:gd name="connsiteY16-34" fmla="*/ 45 h 5112569"/>
              <a:gd name="connsiteX17-35" fmla="*/ 720775 w 727470"/>
              <a:gd name="connsiteY17-36" fmla="*/ 120175 h 5112569"/>
              <a:gd name="connsiteX18-37" fmla="*/ 720775 w 727470"/>
              <a:gd name="connsiteY18-38" fmla="*/ 768849 h 5112569"/>
              <a:gd name="connsiteX19-39" fmla="*/ 720775 w 727470"/>
              <a:gd name="connsiteY19-40" fmla="*/ 1224135 h 5112569"/>
              <a:gd name="connsiteX20-41" fmla="*/ 720775 w 727470"/>
              <a:gd name="connsiteY20-42" fmla="*/ 2520279 h 5112569"/>
              <a:gd name="connsiteX21-43" fmla="*/ 720776 w 727470"/>
              <a:gd name="connsiteY21-44" fmla="*/ 2520279 h 5112569"/>
              <a:gd name="connsiteX22-45" fmla="*/ 720776 w 727470"/>
              <a:gd name="connsiteY22-46" fmla="*/ 3816423 h 5112569"/>
              <a:gd name="connsiteX23-47" fmla="*/ 727470 w 727470"/>
              <a:gd name="connsiteY23-48" fmla="*/ 3816423 h 5112569"/>
              <a:gd name="connsiteX0-49" fmla="*/ 727470 w 727470"/>
              <a:gd name="connsiteY0-50" fmla="*/ 3816423 h 5112569"/>
              <a:gd name="connsiteX1-51" fmla="*/ 727470 w 727470"/>
              <a:gd name="connsiteY1-52" fmla="*/ 5112569 h 5112569"/>
              <a:gd name="connsiteX2-53" fmla="*/ 6695 w 727470"/>
              <a:gd name="connsiteY2-54" fmla="*/ 5112569 h 5112569"/>
              <a:gd name="connsiteX3-55" fmla="*/ 6695 w 727470"/>
              <a:gd name="connsiteY3-56" fmla="*/ 3816425 h 5112569"/>
              <a:gd name="connsiteX4-57" fmla="*/ 1 w 727470"/>
              <a:gd name="connsiteY4-58" fmla="*/ 3816425 h 5112569"/>
              <a:gd name="connsiteX5-59" fmla="*/ 1 w 727470"/>
              <a:gd name="connsiteY5-60" fmla="*/ 2520281 h 5112569"/>
              <a:gd name="connsiteX6-61" fmla="*/ 0 w 727470"/>
              <a:gd name="connsiteY6-62" fmla="*/ 2520281 h 5112569"/>
              <a:gd name="connsiteX7-63" fmla="*/ 0 w 727470"/>
              <a:gd name="connsiteY7-64" fmla="*/ 1224135 h 5112569"/>
              <a:gd name="connsiteX8-65" fmla="*/ 0 w 727470"/>
              <a:gd name="connsiteY8-66" fmla="*/ 768850 h 5112569"/>
              <a:gd name="connsiteX9-67" fmla="*/ 0 w 727470"/>
              <a:gd name="connsiteY9-68" fmla="*/ 120129 h 5112569"/>
              <a:gd name="connsiteX10-69" fmla="*/ 120129 w 727470"/>
              <a:gd name="connsiteY10-70" fmla="*/ 0 h 5112569"/>
              <a:gd name="connsiteX11-71" fmla="*/ 240258 w 727470"/>
              <a:gd name="connsiteY11-72" fmla="*/ 120129 h 5112569"/>
              <a:gd name="connsiteX12-73" fmla="*/ 240258 w 727470"/>
              <a:gd name="connsiteY12-74" fmla="*/ 120152 h 5112569"/>
              <a:gd name="connsiteX13-75" fmla="*/ 360387 w 727470"/>
              <a:gd name="connsiteY13-76" fmla="*/ 23 h 5112569"/>
              <a:gd name="connsiteX14-77" fmla="*/ 480516 w 727470"/>
              <a:gd name="connsiteY14-78" fmla="*/ 120152 h 5112569"/>
              <a:gd name="connsiteX15-79" fmla="*/ 480516 w 727470"/>
              <a:gd name="connsiteY15-80" fmla="*/ 120174 h 5112569"/>
              <a:gd name="connsiteX16-81" fmla="*/ 600645 w 727470"/>
              <a:gd name="connsiteY16-82" fmla="*/ 45 h 5112569"/>
              <a:gd name="connsiteX17-83" fmla="*/ 720775 w 727470"/>
              <a:gd name="connsiteY17-84" fmla="*/ 120175 h 5112569"/>
              <a:gd name="connsiteX18-85" fmla="*/ 720775 w 727470"/>
              <a:gd name="connsiteY18-86" fmla="*/ 768849 h 5112569"/>
              <a:gd name="connsiteX19-87" fmla="*/ 720775 w 727470"/>
              <a:gd name="connsiteY19-88" fmla="*/ 1224135 h 5112569"/>
              <a:gd name="connsiteX20-89" fmla="*/ 720775 w 727470"/>
              <a:gd name="connsiteY20-90" fmla="*/ 2520279 h 5112569"/>
              <a:gd name="connsiteX21-91" fmla="*/ 720776 w 727470"/>
              <a:gd name="connsiteY21-92" fmla="*/ 2520279 h 5112569"/>
              <a:gd name="connsiteX22-93" fmla="*/ 720776 w 727470"/>
              <a:gd name="connsiteY22-94" fmla="*/ 3816423 h 5112569"/>
              <a:gd name="connsiteX23-95" fmla="*/ 727470 w 727470"/>
              <a:gd name="connsiteY23-96" fmla="*/ 3816423 h 5112569"/>
              <a:gd name="connsiteX0-97" fmla="*/ 727470 w 727470"/>
              <a:gd name="connsiteY0-98" fmla="*/ 3816423 h 5112569"/>
              <a:gd name="connsiteX1-99" fmla="*/ 727470 w 727470"/>
              <a:gd name="connsiteY1-100" fmla="*/ 5112569 h 5112569"/>
              <a:gd name="connsiteX2-101" fmla="*/ 6695 w 727470"/>
              <a:gd name="connsiteY2-102" fmla="*/ 5112569 h 5112569"/>
              <a:gd name="connsiteX3-103" fmla="*/ 6695 w 727470"/>
              <a:gd name="connsiteY3-104" fmla="*/ 3816425 h 5112569"/>
              <a:gd name="connsiteX4-105" fmla="*/ 1 w 727470"/>
              <a:gd name="connsiteY4-106" fmla="*/ 3816425 h 5112569"/>
              <a:gd name="connsiteX5-107" fmla="*/ 1 w 727470"/>
              <a:gd name="connsiteY5-108" fmla="*/ 2520281 h 5112569"/>
              <a:gd name="connsiteX6-109" fmla="*/ 0 w 727470"/>
              <a:gd name="connsiteY6-110" fmla="*/ 2520281 h 5112569"/>
              <a:gd name="connsiteX7-111" fmla="*/ 0 w 727470"/>
              <a:gd name="connsiteY7-112" fmla="*/ 1224135 h 5112569"/>
              <a:gd name="connsiteX8-113" fmla="*/ 0 w 727470"/>
              <a:gd name="connsiteY8-114" fmla="*/ 768850 h 5112569"/>
              <a:gd name="connsiteX9-115" fmla="*/ 0 w 727470"/>
              <a:gd name="connsiteY9-116" fmla="*/ 120129 h 5112569"/>
              <a:gd name="connsiteX10-117" fmla="*/ 120129 w 727470"/>
              <a:gd name="connsiteY10-118" fmla="*/ 0 h 5112569"/>
              <a:gd name="connsiteX11-119" fmla="*/ 240258 w 727470"/>
              <a:gd name="connsiteY11-120" fmla="*/ 120129 h 5112569"/>
              <a:gd name="connsiteX12-121" fmla="*/ 240258 w 727470"/>
              <a:gd name="connsiteY12-122" fmla="*/ 120152 h 5112569"/>
              <a:gd name="connsiteX13-123" fmla="*/ 360387 w 727470"/>
              <a:gd name="connsiteY13-124" fmla="*/ 23 h 5112569"/>
              <a:gd name="connsiteX14-125" fmla="*/ 480516 w 727470"/>
              <a:gd name="connsiteY14-126" fmla="*/ 120152 h 5112569"/>
              <a:gd name="connsiteX15-127" fmla="*/ 480516 w 727470"/>
              <a:gd name="connsiteY15-128" fmla="*/ 120174 h 5112569"/>
              <a:gd name="connsiteX16-129" fmla="*/ 600645 w 727470"/>
              <a:gd name="connsiteY16-130" fmla="*/ 45 h 5112569"/>
              <a:gd name="connsiteX17-131" fmla="*/ 720775 w 727470"/>
              <a:gd name="connsiteY17-132" fmla="*/ 120175 h 5112569"/>
              <a:gd name="connsiteX18-133" fmla="*/ 720775 w 727470"/>
              <a:gd name="connsiteY18-134" fmla="*/ 768849 h 5112569"/>
              <a:gd name="connsiteX19-135" fmla="*/ 720775 w 727470"/>
              <a:gd name="connsiteY19-136" fmla="*/ 1224135 h 5112569"/>
              <a:gd name="connsiteX20-137" fmla="*/ 720775 w 727470"/>
              <a:gd name="connsiteY20-138" fmla="*/ 2520279 h 5112569"/>
              <a:gd name="connsiteX21-139" fmla="*/ 720776 w 727470"/>
              <a:gd name="connsiteY21-140" fmla="*/ 2520279 h 5112569"/>
              <a:gd name="connsiteX22-141" fmla="*/ 720776 w 727470"/>
              <a:gd name="connsiteY22-142" fmla="*/ 3816423 h 5112569"/>
              <a:gd name="connsiteX23-143" fmla="*/ 727470 w 727470"/>
              <a:gd name="connsiteY23-144" fmla="*/ 3816423 h 5112569"/>
              <a:gd name="connsiteX0-145" fmla="*/ 727470 w 727470"/>
              <a:gd name="connsiteY0-146" fmla="*/ 3816423 h 5112569"/>
              <a:gd name="connsiteX1-147" fmla="*/ 727470 w 727470"/>
              <a:gd name="connsiteY1-148" fmla="*/ 5112569 h 5112569"/>
              <a:gd name="connsiteX2-149" fmla="*/ 6695 w 727470"/>
              <a:gd name="connsiteY2-150" fmla="*/ 5112569 h 5112569"/>
              <a:gd name="connsiteX3-151" fmla="*/ 6695 w 727470"/>
              <a:gd name="connsiteY3-152" fmla="*/ 3816425 h 5112569"/>
              <a:gd name="connsiteX4-153" fmla="*/ 1 w 727470"/>
              <a:gd name="connsiteY4-154" fmla="*/ 3816425 h 5112569"/>
              <a:gd name="connsiteX5-155" fmla="*/ 1 w 727470"/>
              <a:gd name="connsiteY5-156" fmla="*/ 2520281 h 5112569"/>
              <a:gd name="connsiteX6-157" fmla="*/ 0 w 727470"/>
              <a:gd name="connsiteY6-158" fmla="*/ 2520281 h 5112569"/>
              <a:gd name="connsiteX7-159" fmla="*/ 0 w 727470"/>
              <a:gd name="connsiteY7-160" fmla="*/ 1224135 h 5112569"/>
              <a:gd name="connsiteX8-161" fmla="*/ 0 w 727470"/>
              <a:gd name="connsiteY8-162" fmla="*/ 768850 h 5112569"/>
              <a:gd name="connsiteX9-163" fmla="*/ 0 w 727470"/>
              <a:gd name="connsiteY9-164" fmla="*/ 120129 h 5112569"/>
              <a:gd name="connsiteX10-165" fmla="*/ 120129 w 727470"/>
              <a:gd name="connsiteY10-166" fmla="*/ 0 h 5112569"/>
              <a:gd name="connsiteX11-167" fmla="*/ 240258 w 727470"/>
              <a:gd name="connsiteY11-168" fmla="*/ 120129 h 5112569"/>
              <a:gd name="connsiteX12-169" fmla="*/ 240258 w 727470"/>
              <a:gd name="connsiteY12-170" fmla="*/ 120152 h 5112569"/>
              <a:gd name="connsiteX13-171" fmla="*/ 360387 w 727470"/>
              <a:gd name="connsiteY13-172" fmla="*/ 23 h 5112569"/>
              <a:gd name="connsiteX14-173" fmla="*/ 480516 w 727470"/>
              <a:gd name="connsiteY14-174" fmla="*/ 120152 h 5112569"/>
              <a:gd name="connsiteX15-175" fmla="*/ 480516 w 727470"/>
              <a:gd name="connsiteY15-176" fmla="*/ 120174 h 5112569"/>
              <a:gd name="connsiteX16-177" fmla="*/ 600645 w 727470"/>
              <a:gd name="connsiteY16-178" fmla="*/ 45 h 5112569"/>
              <a:gd name="connsiteX17-179" fmla="*/ 720775 w 727470"/>
              <a:gd name="connsiteY17-180" fmla="*/ 120175 h 5112569"/>
              <a:gd name="connsiteX18-181" fmla="*/ 720775 w 727470"/>
              <a:gd name="connsiteY18-182" fmla="*/ 768849 h 5112569"/>
              <a:gd name="connsiteX19-183" fmla="*/ 720775 w 727470"/>
              <a:gd name="connsiteY19-184" fmla="*/ 1224135 h 5112569"/>
              <a:gd name="connsiteX20-185" fmla="*/ 720775 w 727470"/>
              <a:gd name="connsiteY20-186" fmla="*/ 2520279 h 5112569"/>
              <a:gd name="connsiteX21-187" fmla="*/ 720776 w 727470"/>
              <a:gd name="connsiteY21-188" fmla="*/ 2520279 h 5112569"/>
              <a:gd name="connsiteX22-189" fmla="*/ 720776 w 727470"/>
              <a:gd name="connsiteY22-190" fmla="*/ 3816423 h 5112569"/>
              <a:gd name="connsiteX23-191" fmla="*/ 727470 w 727470"/>
              <a:gd name="connsiteY23-192" fmla="*/ 3816423 h 5112569"/>
              <a:gd name="connsiteX0-193" fmla="*/ 727470 w 727470"/>
              <a:gd name="connsiteY0-194" fmla="*/ 3816423 h 5112569"/>
              <a:gd name="connsiteX1-195" fmla="*/ 727470 w 727470"/>
              <a:gd name="connsiteY1-196" fmla="*/ 5112569 h 5112569"/>
              <a:gd name="connsiteX2-197" fmla="*/ 6695 w 727470"/>
              <a:gd name="connsiteY2-198" fmla="*/ 5112569 h 5112569"/>
              <a:gd name="connsiteX3-199" fmla="*/ 6695 w 727470"/>
              <a:gd name="connsiteY3-200" fmla="*/ 3816425 h 5112569"/>
              <a:gd name="connsiteX4-201" fmla="*/ 1 w 727470"/>
              <a:gd name="connsiteY4-202" fmla="*/ 3816425 h 5112569"/>
              <a:gd name="connsiteX5-203" fmla="*/ 1 w 727470"/>
              <a:gd name="connsiteY5-204" fmla="*/ 2520281 h 5112569"/>
              <a:gd name="connsiteX6-205" fmla="*/ 0 w 727470"/>
              <a:gd name="connsiteY6-206" fmla="*/ 2520281 h 5112569"/>
              <a:gd name="connsiteX7-207" fmla="*/ 0 w 727470"/>
              <a:gd name="connsiteY7-208" fmla="*/ 1224135 h 5112569"/>
              <a:gd name="connsiteX8-209" fmla="*/ 0 w 727470"/>
              <a:gd name="connsiteY8-210" fmla="*/ 768850 h 5112569"/>
              <a:gd name="connsiteX9-211" fmla="*/ 0 w 727470"/>
              <a:gd name="connsiteY9-212" fmla="*/ 120129 h 5112569"/>
              <a:gd name="connsiteX10-213" fmla="*/ 120129 w 727470"/>
              <a:gd name="connsiteY10-214" fmla="*/ 0 h 5112569"/>
              <a:gd name="connsiteX11-215" fmla="*/ 240258 w 727470"/>
              <a:gd name="connsiteY11-216" fmla="*/ 120129 h 5112569"/>
              <a:gd name="connsiteX12-217" fmla="*/ 240258 w 727470"/>
              <a:gd name="connsiteY12-218" fmla="*/ 120152 h 5112569"/>
              <a:gd name="connsiteX13-219" fmla="*/ 360387 w 727470"/>
              <a:gd name="connsiteY13-220" fmla="*/ 23 h 5112569"/>
              <a:gd name="connsiteX14-221" fmla="*/ 480516 w 727470"/>
              <a:gd name="connsiteY14-222" fmla="*/ 120152 h 5112569"/>
              <a:gd name="connsiteX15-223" fmla="*/ 600645 w 727470"/>
              <a:gd name="connsiteY15-224" fmla="*/ 45 h 5112569"/>
              <a:gd name="connsiteX16-225" fmla="*/ 720775 w 727470"/>
              <a:gd name="connsiteY16-226" fmla="*/ 120175 h 5112569"/>
              <a:gd name="connsiteX17-227" fmla="*/ 720775 w 727470"/>
              <a:gd name="connsiteY17-228" fmla="*/ 768849 h 5112569"/>
              <a:gd name="connsiteX18-229" fmla="*/ 720775 w 727470"/>
              <a:gd name="connsiteY18-230" fmla="*/ 1224135 h 5112569"/>
              <a:gd name="connsiteX19-231" fmla="*/ 720775 w 727470"/>
              <a:gd name="connsiteY19-232" fmla="*/ 2520279 h 5112569"/>
              <a:gd name="connsiteX20-233" fmla="*/ 720776 w 727470"/>
              <a:gd name="connsiteY20-234" fmla="*/ 2520279 h 5112569"/>
              <a:gd name="connsiteX21-235" fmla="*/ 720776 w 727470"/>
              <a:gd name="connsiteY21-236" fmla="*/ 3816423 h 5112569"/>
              <a:gd name="connsiteX22-237" fmla="*/ 727470 w 727470"/>
              <a:gd name="connsiteY22-238" fmla="*/ 3816423 h 5112569"/>
              <a:gd name="connsiteX0-239" fmla="*/ 727470 w 727470"/>
              <a:gd name="connsiteY0-240" fmla="*/ 3816423 h 5112569"/>
              <a:gd name="connsiteX1-241" fmla="*/ 727470 w 727470"/>
              <a:gd name="connsiteY1-242" fmla="*/ 5112569 h 5112569"/>
              <a:gd name="connsiteX2-243" fmla="*/ 6695 w 727470"/>
              <a:gd name="connsiteY2-244" fmla="*/ 5112569 h 5112569"/>
              <a:gd name="connsiteX3-245" fmla="*/ 6695 w 727470"/>
              <a:gd name="connsiteY3-246" fmla="*/ 3816425 h 5112569"/>
              <a:gd name="connsiteX4-247" fmla="*/ 1 w 727470"/>
              <a:gd name="connsiteY4-248" fmla="*/ 3816425 h 5112569"/>
              <a:gd name="connsiteX5-249" fmla="*/ 1 w 727470"/>
              <a:gd name="connsiteY5-250" fmla="*/ 2520281 h 5112569"/>
              <a:gd name="connsiteX6-251" fmla="*/ 0 w 727470"/>
              <a:gd name="connsiteY6-252" fmla="*/ 2520281 h 5112569"/>
              <a:gd name="connsiteX7-253" fmla="*/ 0 w 727470"/>
              <a:gd name="connsiteY7-254" fmla="*/ 1224135 h 5112569"/>
              <a:gd name="connsiteX8-255" fmla="*/ 0 w 727470"/>
              <a:gd name="connsiteY8-256" fmla="*/ 768850 h 5112569"/>
              <a:gd name="connsiteX9-257" fmla="*/ 0 w 727470"/>
              <a:gd name="connsiteY9-258" fmla="*/ 120129 h 5112569"/>
              <a:gd name="connsiteX10-259" fmla="*/ 120129 w 727470"/>
              <a:gd name="connsiteY10-260" fmla="*/ 0 h 5112569"/>
              <a:gd name="connsiteX11-261" fmla="*/ 240258 w 727470"/>
              <a:gd name="connsiteY11-262" fmla="*/ 120129 h 5112569"/>
              <a:gd name="connsiteX12-263" fmla="*/ 240258 w 727470"/>
              <a:gd name="connsiteY12-264" fmla="*/ 120152 h 5112569"/>
              <a:gd name="connsiteX13-265" fmla="*/ 360387 w 727470"/>
              <a:gd name="connsiteY13-266" fmla="*/ 24 h 5112569"/>
              <a:gd name="connsiteX14-267" fmla="*/ 480516 w 727470"/>
              <a:gd name="connsiteY14-268" fmla="*/ 120152 h 5112569"/>
              <a:gd name="connsiteX15-269" fmla="*/ 600645 w 727470"/>
              <a:gd name="connsiteY15-270" fmla="*/ 45 h 5112569"/>
              <a:gd name="connsiteX16-271" fmla="*/ 720775 w 727470"/>
              <a:gd name="connsiteY16-272" fmla="*/ 120175 h 5112569"/>
              <a:gd name="connsiteX17-273" fmla="*/ 720775 w 727470"/>
              <a:gd name="connsiteY17-274" fmla="*/ 768849 h 5112569"/>
              <a:gd name="connsiteX18-275" fmla="*/ 720775 w 727470"/>
              <a:gd name="connsiteY18-276" fmla="*/ 1224135 h 5112569"/>
              <a:gd name="connsiteX19-277" fmla="*/ 720775 w 727470"/>
              <a:gd name="connsiteY19-278" fmla="*/ 2520279 h 5112569"/>
              <a:gd name="connsiteX20-279" fmla="*/ 720776 w 727470"/>
              <a:gd name="connsiteY20-280" fmla="*/ 2520279 h 5112569"/>
              <a:gd name="connsiteX21-281" fmla="*/ 720776 w 727470"/>
              <a:gd name="connsiteY21-282" fmla="*/ 3816423 h 5112569"/>
              <a:gd name="connsiteX22-283" fmla="*/ 727470 w 727470"/>
              <a:gd name="connsiteY22-284" fmla="*/ 3816423 h 5112569"/>
              <a:gd name="connsiteX0-285" fmla="*/ 727470 w 727470"/>
              <a:gd name="connsiteY0-286" fmla="*/ 3816423 h 5112569"/>
              <a:gd name="connsiteX1-287" fmla="*/ 727470 w 727470"/>
              <a:gd name="connsiteY1-288" fmla="*/ 5112569 h 5112569"/>
              <a:gd name="connsiteX2-289" fmla="*/ 6695 w 727470"/>
              <a:gd name="connsiteY2-290" fmla="*/ 5112569 h 5112569"/>
              <a:gd name="connsiteX3-291" fmla="*/ 6695 w 727470"/>
              <a:gd name="connsiteY3-292" fmla="*/ 3816425 h 5112569"/>
              <a:gd name="connsiteX4-293" fmla="*/ 1 w 727470"/>
              <a:gd name="connsiteY4-294" fmla="*/ 3816425 h 5112569"/>
              <a:gd name="connsiteX5-295" fmla="*/ 1 w 727470"/>
              <a:gd name="connsiteY5-296" fmla="*/ 2520281 h 5112569"/>
              <a:gd name="connsiteX6-297" fmla="*/ 0 w 727470"/>
              <a:gd name="connsiteY6-298" fmla="*/ 2520281 h 5112569"/>
              <a:gd name="connsiteX7-299" fmla="*/ 0 w 727470"/>
              <a:gd name="connsiteY7-300" fmla="*/ 1224135 h 5112569"/>
              <a:gd name="connsiteX8-301" fmla="*/ 0 w 727470"/>
              <a:gd name="connsiteY8-302" fmla="*/ 768850 h 5112569"/>
              <a:gd name="connsiteX9-303" fmla="*/ 0 w 727470"/>
              <a:gd name="connsiteY9-304" fmla="*/ 120129 h 5112569"/>
              <a:gd name="connsiteX10-305" fmla="*/ 120129 w 727470"/>
              <a:gd name="connsiteY10-306" fmla="*/ 0 h 5112569"/>
              <a:gd name="connsiteX11-307" fmla="*/ 240258 w 727470"/>
              <a:gd name="connsiteY11-308" fmla="*/ 120129 h 5112569"/>
              <a:gd name="connsiteX12-309" fmla="*/ 240258 w 727470"/>
              <a:gd name="connsiteY12-310" fmla="*/ 120152 h 5112569"/>
              <a:gd name="connsiteX13-311" fmla="*/ 480516 w 727470"/>
              <a:gd name="connsiteY13-312" fmla="*/ 120152 h 5112569"/>
              <a:gd name="connsiteX14-313" fmla="*/ 600645 w 727470"/>
              <a:gd name="connsiteY14-314" fmla="*/ 45 h 5112569"/>
              <a:gd name="connsiteX15-315" fmla="*/ 720775 w 727470"/>
              <a:gd name="connsiteY15-316" fmla="*/ 120175 h 5112569"/>
              <a:gd name="connsiteX16-317" fmla="*/ 720775 w 727470"/>
              <a:gd name="connsiteY16-318" fmla="*/ 768849 h 5112569"/>
              <a:gd name="connsiteX17-319" fmla="*/ 720775 w 727470"/>
              <a:gd name="connsiteY17-320" fmla="*/ 1224135 h 5112569"/>
              <a:gd name="connsiteX18-321" fmla="*/ 720775 w 727470"/>
              <a:gd name="connsiteY18-322" fmla="*/ 2520279 h 5112569"/>
              <a:gd name="connsiteX19-323" fmla="*/ 720776 w 727470"/>
              <a:gd name="connsiteY19-324" fmla="*/ 2520279 h 5112569"/>
              <a:gd name="connsiteX20-325" fmla="*/ 720776 w 727470"/>
              <a:gd name="connsiteY20-326" fmla="*/ 3816423 h 5112569"/>
              <a:gd name="connsiteX21-327" fmla="*/ 727470 w 727470"/>
              <a:gd name="connsiteY21-328" fmla="*/ 3816423 h 5112569"/>
              <a:gd name="connsiteX0-329" fmla="*/ 727470 w 727470"/>
              <a:gd name="connsiteY0-330" fmla="*/ 3816423 h 5112569"/>
              <a:gd name="connsiteX1-331" fmla="*/ 727470 w 727470"/>
              <a:gd name="connsiteY1-332" fmla="*/ 5112569 h 5112569"/>
              <a:gd name="connsiteX2-333" fmla="*/ 6695 w 727470"/>
              <a:gd name="connsiteY2-334" fmla="*/ 5112569 h 5112569"/>
              <a:gd name="connsiteX3-335" fmla="*/ 6695 w 727470"/>
              <a:gd name="connsiteY3-336" fmla="*/ 3816425 h 5112569"/>
              <a:gd name="connsiteX4-337" fmla="*/ 1 w 727470"/>
              <a:gd name="connsiteY4-338" fmla="*/ 3816425 h 5112569"/>
              <a:gd name="connsiteX5-339" fmla="*/ 1 w 727470"/>
              <a:gd name="connsiteY5-340" fmla="*/ 2520281 h 5112569"/>
              <a:gd name="connsiteX6-341" fmla="*/ 0 w 727470"/>
              <a:gd name="connsiteY6-342" fmla="*/ 2520281 h 5112569"/>
              <a:gd name="connsiteX7-343" fmla="*/ 0 w 727470"/>
              <a:gd name="connsiteY7-344" fmla="*/ 1224135 h 5112569"/>
              <a:gd name="connsiteX8-345" fmla="*/ 0 w 727470"/>
              <a:gd name="connsiteY8-346" fmla="*/ 768850 h 5112569"/>
              <a:gd name="connsiteX9-347" fmla="*/ 0 w 727470"/>
              <a:gd name="connsiteY9-348" fmla="*/ 120129 h 5112569"/>
              <a:gd name="connsiteX10-349" fmla="*/ 120129 w 727470"/>
              <a:gd name="connsiteY10-350" fmla="*/ 0 h 5112569"/>
              <a:gd name="connsiteX11-351" fmla="*/ 240258 w 727470"/>
              <a:gd name="connsiteY11-352" fmla="*/ 120129 h 5112569"/>
              <a:gd name="connsiteX12-353" fmla="*/ 240259 w 727470"/>
              <a:gd name="connsiteY12-354" fmla="*/ 120151 h 5112569"/>
              <a:gd name="connsiteX13-355" fmla="*/ 480516 w 727470"/>
              <a:gd name="connsiteY13-356" fmla="*/ 120152 h 5112569"/>
              <a:gd name="connsiteX14-357" fmla="*/ 600645 w 727470"/>
              <a:gd name="connsiteY14-358" fmla="*/ 45 h 5112569"/>
              <a:gd name="connsiteX15-359" fmla="*/ 720775 w 727470"/>
              <a:gd name="connsiteY15-360" fmla="*/ 120175 h 5112569"/>
              <a:gd name="connsiteX16-361" fmla="*/ 720775 w 727470"/>
              <a:gd name="connsiteY16-362" fmla="*/ 768849 h 5112569"/>
              <a:gd name="connsiteX17-363" fmla="*/ 720775 w 727470"/>
              <a:gd name="connsiteY17-364" fmla="*/ 1224135 h 5112569"/>
              <a:gd name="connsiteX18-365" fmla="*/ 720775 w 727470"/>
              <a:gd name="connsiteY18-366" fmla="*/ 2520279 h 5112569"/>
              <a:gd name="connsiteX19-367" fmla="*/ 720776 w 727470"/>
              <a:gd name="connsiteY19-368" fmla="*/ 2520279 h 5112569"/>
              <a:gd name="connsiteX20-369" fmla="*/ 720776 w 727470"/>
              <a:gd name="connsiteY20-370" fmla="*/ 3816423 h 5112569"/>
              <a:gd name="connsiteX21-371" fmla="*/ 727470 w 727470"/>
              <a:gd name="connsiteY21-372" fmla="*/ 3816423 h 5112569"/>
              <a:gd name="connsiteX0-373" fmla="*/ 727470 w 727470"/>
              <a:gd name="connsiteY0-374" fmla="*/ 3816423 h 5112569"/>
              <a:gd name="connsiteX1-375" fmla="*/ 727470 w 727470"/>
              <a:gd name="connsiteY1-376" fmla="*/ 5112569 h 5112569"/>
              <a:gd name="connsiteX2-377" fmla="*/ 6695 w 727470"/>
              <a:gd name="connsiteY2-378" fmla="*/ 5112569 h 5112569"/>
              <a:gd name="connsiteX3-379" fmla="*/ 6695 w 727470"/>
              <a:gd name="connsiteY3-380" fmla="*/ 3816425 h 5112569"/>
              <a:gd name="connsiteX4-381" fmla="*/ 1 w 727470"/>
              <a:gd name="connsiteY4-382" fmla="*/ 3816425 h 5112569"/>
              <a:gd name="connsiteX5-383" fmla="*/ 1 w 727470"/>
              <a:gd name="connsiteY5-384" fmla="*/ 2520281 h 5112569"/>
              <a:gd name="connsiteX6-385" fmla="*/ 0 w 727470"/>
              <a:gd name="connsiteY6-386" fmla="*/ 2520281 h 5112569"/>
              <a:gd name="connsiteX7-387" fmla="*/ 0 w 727470"/>
              <a:gd name="connsiteY7-388" fmla="*/ 1224135 h 5112569"/>
              <a:gd name="connsiteX8-389" fmla="*/ 0 w 727470"/>
              <a:gd name="connsiteY8-390" fmla="*/ 768850 h 5112569"/>
              <a:gd name="connsiteX9-391" fmla="*/ 0 w 727470"/>
              <a:gd name="connsiteY9-392" fmla="*/ 120129 h 5112569"/>
              <a:gd name="connsiteX10-393" fmla="*/ 120129 w 727470"/>
              <a:gd name="connsiteY10-394" fmla="*/ 0 h 5112569"/>
              <a:gd name="connsiteX11-395" fmla="*/ 240258 w 727470"/>
              <a:gd name="connsiteY11-396" fmla="*/ 120129 h 5112569"/>
              <a:gd name="connsiteX12-397" fmla="*/ 480516 w 727470"/>
              <a:gd name="connsiteY12-398" fmla="*/ 120152 h 5112569"/>
              <a:gd name="connsiteX13-399" fmla="*/ 600645 w 727470"/>
              <a:gd name="connsiteY13-400" fmla="*/ 45 h 5112569"/>
              <a:gd name="connsiteX14-401" fmla="*/ 720775 w 727470"/>
              <a:gd name="connsiteY14-402" fmla="*/ 120175 h 5112569"/>
              <a:gd name="connsiteX15-403" fmla="*/ 720775 w 727470"/>
              <a:gd name="connsiteY15-404" fmla="*/ 768849 h 5112569"/>
              <a:gd name="connsiteX16-405" fmla="*/ 720775 w 727470"/>
              <a:gd name="connsiteY16-406" fmla="*/ 1224135 h 5112569"/>
              <a:gd name="connsiteX17-407" fmla="*/ 720775 w 727470"/>
              <a:gd name="connsiteY17-408" fmla="*/ 2520279 h 5112569"/>
              <a:gd name="connsiteX18-409" fmla="*/ 720776 w 727470"/>
              <a:gd name="connsiteY18-410" fmla="*/ 2520279 h 5112569"/>
              <a:gd name="connsiteX19-411" fmla="*/ 720776 w 727470"/>
              <a:gd name="connsiteY19-412" fmla="*/ 3816423 h 5112569"/>
              <a:gd name="connsiteX20-413" fmla="*/ 727470 w 727470"/>
              <a:gd name="connsiteY20-414" fmla="*/ 3816423 h 5112569"/>
              <a:gd name="connsiteX0-415" fmla="*/ 727470 w 727470"/>
              <a:gd name="connsiteY0-416" fmla="*/ 3816423 h 5112569"/>
              <a:gd name="connsiteX1-417" fmla="*/ 727470 w 727470"/>
              <a:gd name="connsiteY1-418" fmla="*/ 5112569 h 5112569"/>
              <a:gd name="connsiteX2-419" fmla="*/ 6695 w 727470"/>
              <a:gd name="connsiteY2-420" fmla="*/ 5112569 h 5112569"/>
              <a:gd name="connsiteX3-421" fmla="*/ 6695 w 727470"/>
              <a:gd name="connsiteY3-422" fmla="*/ 3816425 h 5112569"/>
              <a:gd name="connsiteX4-423" fmla="*/ 1 w 727470"/>
              <a:gd name="connsiteY4-424" fmla="*/ 3816425 h 5112569"/>
              <a:gd name="connsiteX5-425" fmla="*/ 1 w 727470"/>
              <a:gd name="connsiteY5-426" fmla="*/ 2520281 h 5112569"/>
              <a:gd name="connsiteX6-427" fmla="*/ 0 w 727470"/>
              <a:gd name="connsiteY6-428" fmla="*/ 2520281 h 5112569"/>
              <a:gd name="connsiteX7-429" fmla="*/ 0 w 727470"/>
              <a:gd name="connsiteY7-430" fmla="*/ 1224135 h 5112569"/>
              <a:gd name="connsiteX8-431" fmla="*/ 0 w 727470"/>
              <a:gd name="connsiteY8-432" fmla="*/ 768850 h 5112569"/>
              <a:gd name="connsiteX9-433" fmla="*/ 0 w 727470"/>
              <a:gd name="connsiteY9-434" fmla="*/ 120129 h 5112569"/>
              <a:gd name="connsiteX10-435" fmla="*/ 120129 w 727470"/>
              <a:gd name="connsiteY10-436" fmla="*/ 0 h 5112569"/>
              <a:gd name="connsiteX11-437" fmla="*/ 240258 w 727470"/>
              <a:gd name="connsiteY11-438" fmla="*/ 120129 h 5112569"/>
              <a:gd name="connsiteX12-439" fmla="*/ 600645 w 727470"/>
              <a:gd name="connsiteY12-440" fmla="*/ 45 h 5112569"/>
              <a:gd name="connsiteX13-441" fmla="*/ 720775 w 727470"/>
              <a:gd name="connsiteY13-442" fmla="*/ 120175 h 5112569"/>
              <a:gd name="connsiteX14-443" fmla="*/ 720775 w 727470"/>
              <a:gd name="connsiteY14-444" fmla="*/ 768849 h 5112569"/>
              <a:gd name="connsiteX15-445" fmla="*/ 720775 w 727470"/>
              <a:gd name="connsiteY15-446" fmla="*/ 1224135 h 5112569"/>
              <a:gd name="connsiteX16-447" fmla="*/ 720775 w 727470"/>
              <a:gd name="connsiteY16-448" fmla="*/ 2520279 h 5112569"/>
              <a:gd name="connsiteX17-449" fmla="*/ 720776 w 727470"/>
              <a:gd name="connsiteY17-450" fmla="*/ 2520279 h 5112569"/>
              <a:gd name="connsiteX18-451" fmla="*/ 720776 w 727470"/>
              <a:gd name="connsiteY18-452" fmla="*/ 3816423 h 5112569"/>
              <a:gd name="connsiteX19-453" fmla="*/ 727470 w 727470"/>
              <a:gd name="connsiteY19-454" fmla="*/ 3816423 h 5112569"/>
              <a:gd name="connsiteX0-455" fmla="*/ 727470 w 727470"/>
              <a:gd name="connsiteY0-456" fmla="*/ 3816423 h 5112569"/>
              <a:gd name="connsiteX1-457" fmla="*/ 727470 w 727470"/>
              <a:gd name="connsiteY1-458" fmla="*/ 5112569 h 5112569"/>
              <a:gd name="connsiteX2-459" fmla="*/ 6695 w 727470"/>
              <a:gd name="connsiteY2-460" fmla="*/ 5112569 h 5112569"/>
              <a:gd name="connsiteX3-461" fmla="*/ 6695 w 727470"/>
              <a:gd name="connsiteY3-462" fmla="*/ 3816425 h 5112569"/>
              <a:gd name="connsiteX4-463" fmla="*/ 1 w 727470"/>
              <a:gd name="connsiteY4-464" fmla="*/ 3816425 h 5112569"/>
              <a:gd name="connsiteX5-465" fmla="*/ 1 w 727470"/>
              <a:gd name="connsiteY5-466" fmla="*/ 2520281 h 5112569"/>
              <a:gd name="connsiteX6-467" fmla="*/ 0 w 727470"/>
              <a:gd name="connsiteY6-468" fmla="*/ 2520281 h 5112569"/>
              <a:gd name="connsiteX7-469" fmla="*/ 0 w 727470"/>
              <a:gd name="connsiteY7-470" fmla="*/ 1224135 h 5112569"/>
              <a:gd name="connsiteX8-471" fmla="*/ 0 w 727470"/>
              <a:gd name="connsiteY8-472" fmla="*/ 768850 h 5112569"/>
              <a:gd name="connsiteX9-473" fmla="*/ 0 w 727470"/>
              <a:gd name="connsiteY9-474" fmla="*/ 120129 h 5112569"/>
              <a:gd name="connsiteX10-475" fmla="*/ 120129 w 727470"/>
              <a:gd name="connsiteY10-476" fmla="*/ 0 h 5112569"/>
              <a:gd name="connsiteX11-477" fmla="*/ 240258 w 727470"/>
              <a:gd name="connsiteY11-478" fmla="*/ 120129 h 5112569"/>
              <a:gd name="connsiteX12-479" fmla="*/ 720775 w 727470"/>
              <a:gd name="connsiteY12-480" fmla="*/ 120175 h 5112569"/>
              <a:gd name="connsiteX13-481" fmla="*/ 720775 w 727470"/>
              <a:gd name="connsiteY13-482" fmla="*/ 768849 h 5112569"/>
              <a:gd name="connsiteX14-483" fmla="*/ 720775 w 727470"/>
              <a:gd name="connsiteY14-484" fmla="*/ 1224135 h 5112569"/>
              <a:gd name="connsiteX15-485" fmla="*/ 720775 w 727470"/>
              <a:gd name="connsiteY15-486" fmla="*/ 2520279 h 5112569"/>
              <a:gd name="connsiteX16-487" fmla="*/ 720776 w 727470"/>
              <a:gd name="connsiteY16-488" fmla="*/ 2520279 h 5112569"/>
              <a:gd name="connsiteX17-489" fmla="*/ 720776 w 727470"/>
              <a:gd name="connsiteY17-490" fmla="*/ 3816423 h 5112569"/>
              <a:gd name="connsiteX18-491" fmla="*/ 727470 w 727470"/>
              <a:gd name="connsiteY18-492" fmla="*/ 3816423 h 5112569"/>
              <a:gd name="connsiteX0-493" fmla="*/ 727470 w 727470"/>
              <a:gd name="connsiteY0-494" fmla="*/ 3816518 h 5112664"/>
              <a:gd name="connsiteX1-495" fmla="*/ 727470 w 727470"/>
              <a:gd name="connsiteY1-496" fmla="*/ 5112664 h 5112664"/>
              <a:gd name="connsiteX2-497" fmla="*/ 6695 w 727470"/>
              <a:gd name="connsiteY2-498" fmla="*/ 5112664 h 5112664"/>
              <a:gd name="connsiteX3-499" fmla="*/ 6695 w 727470"/>
              <a:gd name="connsiteY3-500" fmla="*/ 3816520 h 5112664"/>
              <a:gd name="connsiteX4-501" fmla="*/ 1 w 727470"/>
              <a:gd name="connsiteY4-502" fmla="*/ 3816520 h 5112664"/>
              <a:gd name="connsiteX5-503" fmla="*/ 1 w 727470"/>
              <a:gd name="connsiteY5-504" fmla="*/ 2520376 h 5112664"/>
              <a:gd name="connsiteX6-505" fmla="*/ 0 w 727470"/>
              <a:gd name="connsiteY6-506" fmla="*/ 2520376 h 5112664"/>
              <a:gd name="connsiteX7-507" fmla="*/ 0 w 727470"/>
              <a:gd name="connsiteY7-508" fmla="*/ 1224230 h 5112664"/>
              <a:gd name="connsiteX8-509" fmla="*/ 0 w 727470"/>
              <a:gd name="connsiteY8-510" fmla="*/ 768945 h 5112664"/>
              <a:gd name="connsiteX9-511" fmla="*/ 0 w 727470"/>
              <a:gd name="connsiteY9-512" fmla="*/ 120224 h 5112664"/>
              <a:gd name="connsiteX10-513" fmla="*/ 120129 w 727470"/>
              <a:gd name="connsiteY10-514" fmla="*/ 95 h 5112664"/>
              <a:gd name="connsiteX11-515" fmla="*/ 720775 w 727470"/>
              <a:gd name="connsiteY11-516" fmla="*/ 120270 h 5112664"/>
              <a:gd name="connsiteX12-517" fmla="*/ 720775 w 727470"/>
              <a:gd name="connsiteY12-518" fmla="*/ 768944 h 5112664"/>
              <a:gd name="connsiteX13-519" fmla="*/ 720775 w 727470"/>
              <a:gd name="connsiteY13-520" fmla="*/ 1224230 h 5112664"/>
              <a:gd name="connsiteX14-521" fmla="*/ 720775 w 727470"/>
              <a:gd name="connsiteY14-522" fmla="*/ 2520374 h 5112664"/>
              <a:gd name="connsiteX15-523" fmla="*/ 720776 w 727470"/>
              <a:gd name="connsiteY15-524" fmla="*/ 2520374 h 5112664"/>
              <a:gd name="connsiteX16-525" fmla="*/ 720776 w 727470"/>
              <a:gd name="connsiteY16-526" fmla="*/ 3816518 h 5112664"/>
              <a:gd name="connsiteX17-527" fmla="*/ 727470 w 727470"/>
              <a:gd name="connsiteY17-528" fmla="*/ 3816518 h 5112664"/>
              <a:gd name="connsiteX0-529" fmla="*/ 727470 w 727470"/>
              <a:gd name="connsiteY0-530" fmla="*/ 3696293 h 4992439"/>
              <a:gd name="connsiteX1-531" fmla="*/ 727470 w 727470"/>
              <a:gd name="connsiteY1-532" fmla="*/ 4992439 h 4992439"/>
              <a:gd name="connsiteX2-533" fmla="*/ 6695 w 727470"/>
              <a:gd name="connsiteY2-534" fmla="*/ 4992439 h 4992439"/>
              <a:gd name="connsiteX3-535" fmla="*/ 6695 w 727470"/>
              <a:gd name="connsiteY3-536" fmla="*/ 3696295 h 4992439"/>
              <a:gd name="connsiteX4-537" fmla="*/ 1 w 727470"/>
              <a:gd name="connsiteY4-538" fmla="*/ 3696295 h 4992439"/>
              <a:gd name="connsiteX5-539" fmla="*/ 1 w 727470"/>
              <a:gd name="connsiteY5-540" fmla="*/ 2400151 h 4992439"/>
              <a:gd name="connsiteX6-541" fmla="*/ 0 w 727470"/>
              <a:gd name="connsiteY6-542" fmla="*/ 2400151 h 4992439"/>
              <a:gd name="connsiteX7-543" fmla="*/ 0 w 727470"/>
              <a:gd name="connsiteY7-544" fmla="*/ 1104005 h 4992439"/>
              <a:gd name="connsiteX8-545" fmla="*/ 0 w 727470"/>
              <a:gd name="connsiteY8-546" fmla="*/ 648720 h 4992439"/>
              <a:gd name="connsiteX9-547" fmla="*/ 0 w 727470"/>
              <a:gd name="connsiteY9-548" fmla="*/ -1 h 4992439"/>
              <a:gd name="connsiteX10-549" fmla="*/ 720775 w 727470"/>
              <a:gd name="connsiteY10-550" fmla="*/ 45 h 4992439"/>
              <a:gd name="connsiteX11-551" fmla="*/ 720775 w 727470"/>
              <a:gd name="connsiteY11-552" fmla="*/ 648719 h 4992439"/>
              <a:gd name="connsiteX12-553" fmla="*/ 720775 w 727470"/>
              <a:gd name="connsiteY12-554" fmla="*/ 1104005 h 4992439"/>
              <a:gd name="connsiteX13-555" fmla="*/ 720775 w 727470"/>
              <a:gd name="connsiteY13-556" fmla="*/ 2400149 h 4992439"/>
              <a:gd name="connsiteX14-557" fmla="*/ 720776 w 727470"/>
              <a:gd name="connsiteY14-558" fmla="*/ 2400149 h 4992439"/>
              <a:gd name="connsiteX15-559" fmla="*/ 720776 w 727470"/>
              <a:gd name="connsiteY15-560" fmla="*/ 3696293 h 4992439"/>
              <a:gd name="connsiteX16-561" fmla="*/ 727470 w 727470"/>
              <a:gd name="connsiteY16-562" fmla="*/ 3696293 h 49924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ounded Rectangle 3"/>
          <p:cNvSpPr/>
          <p:nvPr/>
        </p:nvSpPr>
        <p:spPr>
          <a:xfrm rot="16200000" flipH="1">
            <a:off x="6892864" y="4242202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-1" fmla="*/ 727470 w 727470"/>
              <a:gd name="connsiteY0-2" fmla="*/ 3816423 h 5112569"/>
              <a:gd name="connsiteX1-3" fmla="*/ 727470 w 727470"/>
              <a:gd name="connsiteY1-4" fmla="*/ 5112569 h 5112569"/>
              <a:gd name="connsiteX2-5" fmla="*/ 6695 w 727470"/>
              <a:gd name="connsiteY2-6" fmla="*/ 5112569 h 5112569"/>
              <a:gd name="connsiteX3-7" fmla="*/ 6695 w 727470"/>
              <a:gd name="connsiteY3-8" fmla="*/ 3816425 h 5112569"/>
              <a:gd name="connsiteX4-9" fmla="*/ 1 w 727470"/>
              <a:gd name="connsiteY4-10" fmla="*/ 3816425 h 5112569"/>
              <a:gd name="connsiteX5-11" fmla="*/ 1 w 727470"/>
              <a:gd name="connsiteY5-12" fmla="*/ 2520281 h 5112569"/>
              <a:gd name="connsiteX6-13" fmla="*/ 0 w 727470"/>
              <a:gd name="connsiteY6-14" fmla="*/ 2520281 h 5112569"/>
              <a:gd name="connsiteX7-15" fmla="*/ 0 w 727470"/>
              <a:gd name="connsiteY7-16" fmla="*/ 1224135 h 5112569"/>
              <a:gd name="connsiteX8-17" fmla="*/ 0 w 727470"/>
              <a:gd name="connsiteY8-18" fmla="*/ 768850 h 5112569"/>
              <a:gd name="connsiteX9-19" fmla="*/ 0 w 727470"/>
              <a:gd name="connsiteY9-20" fmla="*/ 120129 h 5112569"/>
              <a:gd name="connsiteX10-21" fmla="*/ 120129 w 727470"/>
              <a:gd name="connsiteY10-22" fmla="*/ 0 h 5112569"/>
              <a:gd name="connsiteX11-23" fmla="*/ 240258 w 727470"/>
              <a:gd name="connsiteY11-24" fmla="*/ 120129 h 5112569"/>
              <a:gd name="connsiteX12-25" fmla="*/ 240258 w 727470"/>
              <a:gd name="connsiteY12-26" fmla="*/ 120152 h 5112569"/>
              <a:gd name="connsiteX13-27" fmla="*/ 360387 w 727470"/>
              <a:gd name="connsiteY13-28" fmla="*/ 23 h 5112569"/>
              <a:gd name="connsiteX14-29" fmla="*/ 480516 w 727470"/>
              <a:gd name="connsiteY14-30" fmla="*/ 120152 h 5112569"/>
              <a:gd name="connsiteX15-31" fmla="*/ 480516 w 727470"/>
              <a:gd name="connsiteY15-32" fmla="*/ 120174 h 5112569"/>
              <a:gd name="connsiteX16-33" fmla="*/ 600645 w 727470"/>
              <a:gd name="connsiteY16-34" fmla="*/ 45 h 5112569"/>
              <a:gd name="connsiteX17-35" fmla="*/ 720775 w 727470"/>
              <a:gd name="connsiteY17-36" fmla="*/ 120175 h 5112569"/>
              <a:gd name="connsiteX18-37" fmla="*/ 720775 w 727470"/>
              <a:gd name="connsiteY18-38" fmla="*/ 768849 h 5112569"/>
              <a:gd name="connsiteX19-39" fmla="*/ 720775 w 727470"/>
              <a:gd name="connsiteY19-40" fmla="*/ 1224135 h 5112569"/>
              <a:gd name="connsiteX20-41" fmla="*/ 720775 w 727470"/>
              <a:gd name="connsiteY20-42" fmla="*/ 2520279 h 5112569"/>
              <a:gd name="connsiteX21-43" fmla="*/ 720776 w 727470"/>
              <a:gd name="connsiteY21-44" fmla="*/ 2520279 h 5112569"/>
              <a:gd name="connsiteX22-45" fmla="*/ 720776 w 727470"/>
              <a:gd name="connsiteY22-46" fmla="*/ 3816423 h 5112569"/>
              <a:gd name="connsiteX23-47" fmla="*/ 727470 w 727470"/>
              <a:gd name="connsiteY23-48" fmla="*/ 3816423 h 5112569"/>
              <a:gd name="connsiteX0-49" fmla="*/ 727470 w 727470"/>
              <a:gd name="connsiteY0-50" fmla="*/ 3816423 h 5112569"/>
              <a:gd name="connsiteX1-51" fmla="*/ 727470 w 727470"/>
              <a:gd name="connsiteY1-52" fmla="*/ 5112569 h 5112569"/>
              <a:gd name="connsiteX2-53" fmla="*/ 6695 w 727470"/>
              <a:gd name="connsiteY2-54" fmla="*/ 5112569 h 5112569"/>
              <a:gd name="connsiteX3-55" fmla="*/ 6695 w 727470"/>
              <a:gd name="connsiteY3-56" fmla="*/ 3816425 h 5112569"/>
              <a:gd name="connsiteX4-57" fmla="*/ 1 w 727470"/>
              <a:gd name="connsiteY4-58" fmla="*/ 3816425 h 5112569"/>
              <a:gd name="connsiteX5-59" fmla="*/ 1 w 727470"/>
              <a:gd name="connsiteY5-60" fmla="*/ 2520281 h 5112569"/>
              <a:gd name="connsiteX6-61" fmla="*/ 0 w 727470"/>
              <a:gd name="connsiteY6-62" fmla="*/ 2520281 h 5112569"/>
              <a:gd name="connsiteX7-63" fmla="*/ 0 w 727470"/>
              <a:gd name="connsiteY7-64" fmla="*/ 1224135 h 5112569"/>
              <a:gd name="connsiteX8-65" fmla="*/ 0 w 727470"/>
              <a:gd name="connsiteY8-66" fmla="*/ 768850 h 5112569"/>
              <a:gd name="connsiteX9-67" fmla="*/ 0 w 727470"/>
              <a:gd name="connsiteY9-68" fmla="*/ 120129 h 5112569"/>
              <a:gd name="connsiteX10-69" fmla="*/ 120129 w 727470"/>
              <a:gd name="connsiteY10-70" fmla="*/ 0 h 5112569"/>
              <a:gd name="connsiteX11-71" fmla="*/ 240258 w 727470"/>
              <a:gd name="connsiteY11-72" fmla="*/ 120129 h 5112569"/>
              <a:gd name="connsiteX12-73" fmla="*/ 240258 w 727470"/>
              <a:gd name="connsiteY12-74" fmla="*/ 120152 h 5112569"/>
              <a:gd name="connsiteX13-75" fmla="*/ 360387 w 727470"/>
              <a:gd name="connsiteY13-76" fmla="*/ 23 h 5112569"/>
              <a:gd name="connsiteX14-77" fmla="*/ 480516 w 727470"/>
              <a:gd name="connsiteY14-78" fmla="*/ 120152 h 5112569"/>
              <a:gd name="connsiteX15-79" fmla="*/ 480516 w 727470"/>
              <a:gd name="connsiteY15-80" fmla="*/ 120174 h 5112569"/>
              <a:gd name="connsiteX16-81" fmla="*/ 600645 w 727470"/>
              <a:gd name="connsiteY16-82" fmla="*/ 45 h 5112569"/>
              <a:gd name="connsiteX17-83" fmla="*/ 720775 w 727470"/>
              <a:gd name="connsiteY17-84" fmla="*/ 120175 h 5112569"/>
              <a:gd name="connsiteX18-85" fmla="*/ 720775 w 727470"/>
              <a:gd name="connsiteY18-86" fmla="*/ 768849 h 5112569"/>
              <a:gd name="connsiteX19-87" fmla="*/ 720775 w 727470"/>
              <a:gd name="connsiteY19-88" fmla="*/ 1224135 h 5112569"/>
              <a:gd name="connsiteX20-89" fmla="*/ 720775 w 727470"/>
              <a:gd name="connsiteY20-90" fmla="*/ 2520279 h 5112569"/>
              <a:gd name="connsiteX21-91" fmla="*/ 720776 w 727470"/>
              <a:gd name="connsiteY21-92" fmla="*/ 2520279 h 5112569"/>
              <a:gd name="connsiteX22-93" fmla="*/ 720776 w 727470"/>
              <a:gd name="connsiteY22-94" fmla="*/ 3816423 h 5112569"/>
              <a:gd name="connsiteX23-95" fmla="*/ 727470 w 727470"/>
              <a:gd name="connsiteY23-96" fmla="*/ 3816423 h 5112569"/>
              <a:gd name="connsiteX0-97" fmla="*/ 727470 w 727470"/>
              <a:gd name="connsiteY0-98" fmla="*/ 3816423 h 5112569"/>
              <a:gd name="connsiteX1-99" fmla="*/ 727470 w 727470"/>
              <a:gd name="connsiteY1-100" fmla="*/ 5112569 h 5112569"/>
              <a:gd name="connsiteX2-101" fmla="*/ 6695 w 727470"/>
              <a:gd name="connsiteY2-102" fmla="*/ 5112569 h 5112569"/>
              <a:gd name="connsiteX3-103" fmla="*/ 6695 w 727470"/>
              <a:gd name="connsiteY3-104" fmla="*/ 3816425 h 5112569"/>
              <a:gd name="connsiteX4-105" fmla="*/ 1 w 727470"/>
              <a:gd name="connsiteY4-106" fmla="*/ 3816425 h 5112569"/>
              <a:gd name="connsiteX5-107" fmla="*/ 1 w 727470"/>
              <a:gd name="connsiteY5-108" fmla="*/ 2520281 h 5112569"/>
              <a:gd name="connsiteX6-109" fmla="*/ 0 w 727470"/>
              <a:gd name="connsiteY6-110" fmla="*/ 2520281 h 5112569"/>
              <a:gd name="connsiteX7-111" fmla="*/ 0 w 727470"/>
              <a:gd name="connsiteY7-112" fmla="*/ 1224135 h 5112569"/>
              <a:gd name="connsiteX8-113" fmla="*/ 0 w 727470"/>
              <a:gd name="connsiteY8-114" fmla="*/ 768850 h 5112569"/>
              <a:gd name="connsiteX9-115" fmla="*/ 0 w 727470"/>
              <a:gd name="connsiteY9-116" fmla="*/ 120129 h 5112569"/>
              <a:gd name="connsiteX10-117" fmla="*/ 120129 w 727470"/>
              <a:gd name="connsiteY10-118" fmla="*/ 0 h 5112569"/>
              <a:gd name="connsiteX11-119" fmla="*/ 240258 w 727470"/>
              <a:gd name="connsiteY11-120" fmla="*/ 120129 h 5112569"/>
              <a:gd name="connsiteX12-121" fmla="*/ 240258 w 727470"/>
              <a:gd name="connsiteY12-122" fmla="*/ 120152 h 5112569"/>
              <a:gd name="connsiteX13-123" fmla="*/ 360387 w 727470"/>
              <a:gd name="connsiteY13-124" fmla="*/ 23 h 5112569"/>
              <a:gd name="connsiteX14-125" fmla="*/ 480516 w 727470"/>
              <a:gd name="connsiteY14-126" fmla="*/ 120152 h 5112569"/>
              <a:gd name="connsiteX15-127" fmla="*/ 480516 w 727470"/>
              <a:gd name="connsiteY15-128" fmla="*/ 120174 h 5112569"/>
              <a:gd name="connsiteX16-129" fmla="*/ 600645 w 727470"/>
              <a:gd name="connsiteY16-130" fmla="*/ 45 h 5112569"/>
              <a:gd name="connsiteX17-131" fmla="*/ 720775 w 727470"/>
              <a:gd name="connsiteY17-132" fmla="*/ 120175 h 5112569"/>
              <a:gd name="connsiteX18-133" fmla="*/ 720775 w 727470"/>
              <a:gd name="connsiteY18-134" fmla="*/ 768849 h 5112569"/>
              <a:gd name="connsiteX19-135" fmla="*/ 720775 w 727470"/>
              <a:gd name="connsiteY19-136" fmla="*/ 1224135 h 5112569"/>
              <a:gd name="connsiteX20-137" fmla="*/ 720775 w 727470"/>
              <a:gd name="connsiteY20-138" fmla="*/ 2520279 h 5112569"/>
              <a:gd name="connsiteX21-139" fmla="*/ 720776 w 727470"/>
              <a:gd name="connsiteY21-140" fmla="*/ 2520279 h 5112569"/>
              <a:gd name="connsiteX22-141" fmla="*/ 720776 w 727470"/>
              <a:gd name="connsiteY22-142" fmla="*/ 3816423 h 5112569"/>
              <a:gd name="connsiteX23-143" fmla="*/ 727470 w 727470"/>
              <a:gd name="connsiteY23-144" fmla="*/ 3816423 h 5112569"/>
              <a:gd name="connsiteX0-145" fmla="*/ 727470 w 727470"/>
              <a:gd name="connsiteY0-146" fmla="*/ 3816423 h 5112569"/>
              <a:gd name="connsiteX1-147" fmla="*/ 727470 w 727470"/>
              <a:gd name="connsiteY1-148" fmla="*/ 5112569 h 5112569"/>
              <a:gd name="connsiteX2-149" fmla="*/ 6695 w 727470"/>
              <a:gd name="connsiteY2-150" fmla="*/ 5112569 h 5112569"/>
              <a:gd name="connsiteX3-151" fmla="*/ 6695 w 727470"/>
              <a:gd name="connsiteY3-152" fmla="*/ 3816425 h 5112569"/>
              <a:gd name="connsiteX4-153" fmla="*/ 1 w 727470"/>
              <a:gd name="connsiteY4-154" fmla="*/ 3816425 h 5112569"/>
              <a:gd name="connsiteX5-155" fmla="*/ 1 w 727470"/>
              <a:gd name="connsiteY5-156" fmla="*/ 2520281 h 5112569"/>
              <a:gd name="connsiteX6-157" fmla="*/ 0 w 727470"/>
              <a:gd name="connsiteY6-158" fmla="*/ 2520281 h 5112569"/>
              <a:gd name="connsiteX7-159" fmla="*/ 0 w 727470"/>
              <a:gd name="connsiteY7-160" fmla="*/ 1224135 h 5112569"/>
              <a:gd name="connsiteX8-161" fmla="*/ 0 w 727470"/>
              <a:gd name="connsiteY8-162" fmla="*/ 768850 h 5112569"/>
              <a:gd name="connsiteX9-163" fmla="*/ 0 w 727470"/>
              <a:gd name="connsiteY9-164" fmla="*/ 120129 h 5112569"/>
              <a:gd name="connsiteX10-165" fmla="*/ 120129 w 727470"/>
              <a:gd name="connsiteY10-166" fmla="*/ 0 h 5112569"/>
              <a:gd name="connsiteX11-167" fmla="*/ 240258 w 727470"/>
              <a:gd name="connsiteY11-168" fmla="*/ 120129 h 5112569"/>
              <a:gd name="connsiteX12-169" fmla="*/ 240258 w 727470"/>
              <a:gd name="connsiteY12-170" fmla="*/ 120152 h 5112569"/>
              <a:gd name="connsiteX13-171" fmla="*/ 360387 w 727470"/>
              <a:gd name="connsiteY13-172" fmla="*/ 23 h 5112569"/>
              <a:gd name="connsiteX14-173" fmla="*/ 480516 w 727470"/>
              <a:gd name="connsiteY14-174" fmla="*/ 120152 h 5112569"/>
              <a:gd name="connsiteX15-175" fmla="*/ 480516 w 727470"/>
              <a:gd name="connsiteY15-176" fmla="*/ 120174 h 5112569"/>
              <a:gd name="connsiteX16-177" fmla="*/ 600645 w 727470"/>
              <a:gd name="connsiteY16-178" fmla="*/ 45 h 5112569"/>
              <a:gd name="connsiteX17-179" fmla="*/ 720775 w 727470"/>
              <a:gd name="connsiteY17-180" fmla="*/ 120175 h 5112569"/>
              <a:gd name="connsiteX18-181" fmla="*/ 720775 w 727470"/>
              <a:gd name="connsiteY18-182" fmla="*/ 768849 h 5112569"/>
              <a:gd name="connsiteX19-183" fmla="*/ 720775 w 727470"/>
              <a:gd name="connsiteY19-184" fmla="*/ 1224135 h 5112569"/>
              <a:gd name="connsiteX20-185" fmla="*/ 720775 w 727470"/>
              <a:gd name="connsiteY20-186" fmla="*/ 2520279 h 5112569"/>
              <a:gd name="connsiteX21-187" fmla="*/ 720776 w 727470"/>
              <a:gd name="connsiteY21-188" fmla="*/ 2520279 h 5112569"/>
              <a:gd name="connsiteX22-189" fmla="*/ 720776 w 727470"/>
              <a:gd name="connsiteY22-190" fmla="*/ 3816423 h 5112569"/>
              <a:gd name="connsiteX23-191" fmla="*/ 727470 w 727470"/>
              <a:gd name="connsiteY23-192" fmla="*/ 3816423 h 5112569"/>
              <a:gd name="connsiteX0-193" fmla="*/ 727470 w 727470"/>
              <a:gd name="connsiteY0-194" fmla="*/ 3816423 h 5112569"/>
              <a:gd name="connsiteX1-195" fmla="*/ 727470 w 727470"/>
              <a:gd name="connsiteY1-196" fmla="*/ 5112569 h 5112569"/>
              <a:gd name="connsiteX2-197" fmla="*/ 6695 w 727470"/>
              <a:gd name="connsiteY2-198" fmla="*/ 5112569 h 5112569"/>
              <a:gd name="connsiteX3-199" fmla="*/ 6695 w 727470"/>
              <a:gd name="connsiteY3-200" fmla="*/ 3816425 h 5112569"/>
              <a:gd name="connsiteX4-201" fmla="*/ 1 w 727470"/>
              <a:gd name="connsiteY4-202" fmla="*/ 3816425 h 5112569"/>
              <a:gd name="connsiteX5-203" fmla="*/ 1 w 727470"/>
              <a:gd name="connsiteY5-204" fmla="*/ 2520281 h 5112569"/>
              <a:gd name="connsiteX6-205" fmla="*/ 0 w 727470"/>
              <a:gd name="connsiteY6-206" fmla="*/ 2520281 h 5112569"/>
              <a:gd name="connsiteX7-207" fmla="*/ 0 w 727470"/>
              <a:gd name="connsiteY7-208" fmla="*/ 1224135 h 5112569"/>
              <a:gd name="connsiteX8-209" fmla="*/ 0 w 727470"/>
              <a:gd name="connsiteY8-210" fmla="*/ 768850 h 5112569"/>
              <a:gd name="connsiteX9-211" fmla="*/ 0 w 727470"/>
              <a:gd name="connsiteY9-212" fmla="*/ 120129 h 5112569"/>
              <a:gd name="connsiteX10-213" fmla="*/ 120129 w 727470"/>
              <a:gd name="connsiteY10-214" fmla="*/ 0 h 5112569"/>
              <a:gd name="connsiteX11-215" fmla="*/ 240258 w 727470"/>
              <a:gd name="connsiteY11-216" fmla="*/ 120129 h 5112569"/>
              <a:gd name="connsiteX12-217" fmla="*/ 240258 w 727470"/>
              <a:gd name="connsiteY12-218" fmla="*/ 120152 h 5112569"/>
              <a:gd name="connsiteX13-219" fmla="*/ 360387 w 727470"/>
              <a:gd name="connsiteY13-220" fmla="*/ 23 h 5112569"/>
              <a:gd name="connsiteX14-221" fmla="*/ 480516 w 727470"/>
              <a:gd name="connsiteY14-222" fmla="*/ 120152 h 5112569"/>
              <a:gd name="connsiteX15-223" fmla="*/ 600645 w 727470"/>
              <a:gd name="connsiteY15-224" fmla="*/ 45 h 5112569"/>
              <a:gd name="connsiteX16-225" fmla="*/ 720775 w 727470"/>
              <a:gd name="connsiteY16-226" fmla="*/ 120175 h 5112569"/>
              <a:gd name="connsiteX17-227" fmla="*/ 720775 w 727470"/>
              <a:gd name="connsiteY17-228" fmla="*/ 768849 h 5112569"/>
              <a:gd name="connsiteX18-229" fmla="*/ 720775 w 727470"/>
              <a:gd name="connsiteY18-230" fmla="*/ 1224135 h 5112569"/>
              <a:gd name="connsiteX19-231" fmla="*/ 720775 w 727470"/>
              <a:gd name="connsiteY19-232" fmla="*/ 2520279 h 5112569"/>
              <a:gd name="connsiteX20-233" fmla="*/ 720776 w 727470"/>
              <a:gd name="connsiteY20-234" fmla="*/ 2520279 h 5112569"/>
              <a:gd name="connsiteX21-235" fmla="*/ 720776 w 727470"/>
              <a:gd name="connsiteY21-236" fmla="*/ 3816423 h 5112569"/>
              <a:gd name="connsiteX22-237" fmla="*/ 727470 w 727470"/>
              <a:gd name="connsiteY22-238" fmla="*/ 3816423 h 5112569"/>
              <a:gd name="connsiteX0-239" fmla="*/ 727470 w 727470"/>
              <a:gd name="connsiteY0-240" fmla="*/ 3816423 h 5112569"/>
              <a:gd name="connsiteX1-241" fmla="*/ 727470 w 727470"/>
              <a:gd name="connsiteY1-242" fmla="*/ 5112569 h 5112569"/>
              <a:gd name="connsiteX2-243" fmla="*/ 6695 w 727470"/>
              <a:gd name="connsiteY2-244" fmla="*/ 5112569 h 5112569"/>
              <a:gd name="connsiteX3-245" fmla="*/ 6695 w 727470"/>
              <a:gd name="connsiteY3-246" fmla="*/ 3816425 h 5112569"/>
              <a:gd name="connsiteX4-247" fmla="*/ 1 w 727470"/>
              <a:gd name="connsiteY4-248" fmla="*/ 3816425 h 5112569"/>
              <a:gd name="connsiteX5-249" fmla="*/ 1 w 727470"/>
              <a:gd name="connsiteY5-250" fmla="*/ 2520281 h 5112569"/>
              <a:gd name="connsiteX6-251" fmla="*/ 0 w 727470"/>
              <a:gd name="connsiteY6-252" fmla="*/ 2520281 h 5112569"/>
              <a:gd name="connsiteX7-253" fmla="*/ 0 w 727470"/>
              <a:gd name="connsiteY7-254" fmla="*/ 1224135 h 5112569"/>
              <a:gd name="connsiteX8-255" fmla="*/ 0 w 727470"/>
              <a:gd name="connsiteY8-256" fmla="*/ 768850 h 5112569"/>
              <a:gd name="connsiteX9-257" fmla="*/ 0 w 727470"/>
              <a:gd name="connsiteY9-258" fmla="*/ 120129 h 5112569"/>
              <a:gd name="connsiteX10-259" fmla="*/ 120129 w 727470"/>
              <a:gd name="connsiteY10-260" fmla="*/ 0 h 5112569"/>
              <a:gd name="connsiteX11-261" fmla="*/ 240258 w 727470"/>
              <a:gd name="connsiteY11-262" fmla="*/ 120129 h 5112569"/>
              <a:gd name="connsiteX12-263" fmla="*/ 240258 w 727470"/>
              <a:gd name="connsiteY12-264" fmla="*/ 120152 h 5112569"/>
              <a:gd name="connsiteX13-265" fmla="*/ 360387 w 727470"/>
              <a:gd name="connsiteY13-266" fmla="*/ 24 h 5112569"/>
              <a:gd name="connsiteX14-267" fmla="*/ 480516 w 727470"/>
              <a:gd name="connsiteY14-268" fmla="*/ 120152 h 5112569"/>
              <a:gd name="connsiteX15-269" fmla="*/ 600645 w 727470"/>
              <a:gd name="connsiteY15-270" fmla="*/ 45 h 5112569"/>
              <a:gd name="connsiteX16-271" fmla="*/ 720775 w 727470"/>
              <a:gd name="connsiteY16-272" fmla="*/ 120175 h 5112569"/>
              <a:gd name="connsiteX17-273" fmla="*/ 720775 w 727470"/>
              <a:gd name="connsiteY17-274" fmla="*/ 768849 h 5112569"/>
              <a:gd name="connsiteX18-275" fmla="*/ 720775 w 727470"/>
              <a:gd name="connsiteY18-276" fmla="*/ 1224135 h 5112569"/>
              <a:gd name="connsiteX19-277" fmla="*/ 720775 w 727470"/>
              <a:gd name="connsiteY19-278" fmla="*/ 2520279 h 5112569"/>
              <a:gd name="connsiteX20-279" fmla="*/ 720776 w 727470"/>
              <a:gd name="connsiteY20-280" fmla="*/ 2520279 h 5112569"/>
              <a:gd name="connsiteX21-281" fmla="*/ 720776 w 727470"/>
              <a:gd name="connsiteY21-282" fmla="*/ 3816423 h 5112569"/>
              <a:gd name="connsiteX22-283" fmla="*/ 727470 w 727470"/>
              <a:gd name="connsiteY22-284" fmla="*/ 3816423 h 5112569"/>
              <a:gd name="connsiteX0-285" fmla="*/ 727470 w 727470"/>
              <a:gd name="connsiteY0-286" fmla="*/ 3816423 h 5112569"/>
              <a:gd name="connsiteX1-287" fmla="*/ 727470 w 727470"/>
              <a:gd name="connsiteY1-288" fmla="*/ 5112569 h 5112569"/>
              <a:gd name="connsiteX2-289" fmla="*/ 6695 w 727470"/>
              <a:gd name="connsiteY2-290" fmla="*/ 5112569 h 5112569"/>
              <a:gd name="connsiteX3-291" fmla="*/ 6695 w 727470"/>
              <a:gd name="connsiteY3-292" fmla="*/ 3816425 h 5112569"/>
              <a:gd name="connsiteX4-293" fmla="*/ 1 w 727470"/>
              <a:gd name="connsiteY4-294" fmla="*/ 3816425 h 5112569"/>
              <a:gd name="connsiteX5-295" fmla="*/ 1 w 727470"/>
              <a:gd name="connsiteY5-296" fmla="*/ 2520281 h 5112569"/>
              <a:gd name="connsiteX6-297" fmla="*/ 0 w 727470"/>
              <a:gd name="connsiteY6-298" fmla="*/ 2520281 h 5112569"/>
              <a:gd name="connsiteX7-299" fmla="*/ 0 w 727470"/>
              <a:gd name="connsiteY7-300" fmla="*/ 1224135 h 5112569"/>
              <a:gd name="connsiteX8-301" fmla="*/ 0 w 727470"/>
              <a:gd name="connsiteY8-302" fmla="*/ 768850 h 5112569"/>
              <a:gd name="connsiteX9-303" fmla="*/ 0 w 727470"/>
              <a:gd name="connsiteY9-304" fmla="*/ 120129 h 5112569"/>
              <a:gd name="connsiteX10-305" fmla="*/ 120129 w 727470"/>
              <a:gd name="connsiteY10-306" fmla="*/ 0 h 5112569"/>
              <a:gd name="connsiteX11-307" fmla="*/ 240258 w 727470"/>
              <a:gd name="connsiteY11-308" fmla="*/ 120129 h 5112569"/>
              <a:gd name="connsiteX12-309" fmla="*/ 240258 w 727470"/>
              <a:gd name="connsiteY12-310" fmla="*/ 120152 h 5112569"/>
              <a:gd name="connsiteX13-311" fmla="*/ 480516 w 727470"/>
              <a:gd name="connsiteY13-312" fmla="*/ 120152 h 5112569"/>
              <a:gd name="connsiteX14-313" fmla="*/ 600645 w 727470"/>
              <a:gd name="connsiteY14-314" fmla="*/ 45 h 5112569"/>
              <a:gd name="connsiteX15-315" fmla="*/ 720775 w 727470"/>
              <a:gd name="connsiteY15-316" fmla="*/ 120175 h 5112569"/>
              <a:gd name="connsiteX16-317" fmla="*/ 720775 w 727470"/>
              <a:gd name="connsiteY16-318" fmla="*/ 768849 h 5112569"/>
              <a:gd name="connsiteX17-319" fmla="*/ 720775 w 727470"/>
              <a:gd name="connsiteY17-320" fmla="*/ 1224135 h 5112569"/>
              <a:gd name="connsiteX18-321" fmla="*/ 720775 w 727470"/>
              <a:gd name="connsiteY18-322" fmla="*/ 2520279 h 5112569"/>
              <a:gd name="connsiteX19-323" fmla="*/ 720776 w 727470"/>
              <a:gd name="connsiteY19-324" fmla="*/ 2520279 h 5112569"/>
              <a:gd name="connsiteX20-325" fmla="*/ 720776 w 727470"/>
              <a:gd name="connsiteY20-326" fmla="*/ 3816423 h 5112569"/>
              <a:gd name="connsiteX21-327" fmla="*/ 727470 w 727470"/>
              <a:gd name="connsiteY21-328" fmla="*/ 3816423 h 5112569"/>
              <a:gd name="connsiteX0-329" fmla="*/ 727470 w 727470"/>
              <a:gd name="connsiteY0-330" fmla="*/ 3816423 h 5112569"/>
              <a:gd name="connsiteX1-331" fmla="*/ 727470 w 727470"/>
              <a:gd name="connsiteY1-332" fmla="*/ 5112569 h 5112569"/>
              <a:gd name="connsiteX2-333" fmla="*/ 6695 w 727470"/>
              <a:gd name="connsiteY2-334" fmla="*/ 5112569 h 5112569"/>
              <a:gd name="connsiteX3-335" fmla="*/ 6695 w 727470"/>
              <a:gd name="connsiteY3-336" fmla="*/ 3816425 h 5112569"/>
              <a:gd name="connsiteX4-337" fmla="*/ 1 w 727470"/>
              <a:gd name="connsiteY4-338" fmla="*/ 3816425 h 5112569"/>
              <a:gd name="connsiteX5-339" fmla="*/ 1 w 727470"/>
              <a:gd name="connsiteY5-340" fmla="*/ 2520281 h 5112569"/>
              <a:gd name="connsiteX6-341" fmla="*/ 0 w 727470"/>
              <a:gd name="connsiteY6-342" fmla="*/ 2520281 h 5112569"/>
              <a:gd name="connsiteX7-343" fmla="*/ 0 w 727470"/>
              <a:gd name="connsiteY7-344" fmla="*/ 1224135 h 5112569"/>
              <a:gd name="connsiteX8-345" fmla="*/ 0 w 727470"/>
              <a:gd name="connsiteY8-346" fmla="*/ 768850 h 5112569"/>
              <a:gd name="connsiteX9-347" fmla="*/ 0 w 727470"/>
              <a:gd name="connsiteY9-348" fmla="*/ 120129 h 5112569"/>
              <a:gd name="connsiteX10-349" fmla="*/ 120129 w 727470"/>
              <a:gd name="connsiteY10-350" fmla="*/ 0 h 5112569"/>
              <a:gd name="connsiteX11-351" fmla="*/ 240258 w 727470"/>
              <a:gd name="connsiteY11-352" fmla="*/ 120129 h 5112569"/>
              <a:gd name="connsiteX12-353" fmla="*/ 240259 w 727470"/>
              <a:gd name="connsiteY12-354" fmla="*/ 120151 h 5112569"/>
              <a:gd name="connsiteX13-355" fmla="*/ 480516 w 727470"/>
              <a:gd name="connsiteY13-356" fmla="*/ 120152 h 5112569"/>
              <a:gd name="connsiteX14-357" fmla="*/ 600645 w 727470"/>
              <a:gd name="connsiteY14-358" fmla="*/ 45 h 5112569"/>
              <a:gd name="connsiteX15-359" fmla="*/ 720775 w 727470"/>
              <a:gd name="connsiteY15-360" fmla="*/ 120175 h 5112569"/>
              <a:gd name="connsiteX16-361" fmla="*/ 720775 w 727470"/>
              <a:gd name="connsiteY16-362" fmla="*/ 768849 h 5112569"/>
              <a:gd name="connsiteX17-363" fmla="*/ 720775 w 727470"/>
              <a:gd name="connsiteY17-364" fmla="*/ 1224135 h 5112569"/>
              <a:gd name="connsiteX18-365" fmla="*/ 720775 w 727470"/>
              <a:gd name="connsiteY18-366" fmla="*/ 2520279 h 5112569"/>
              <a:gd name="connsiteX19-367" fmla="*/ 720776 w 727470"/>
              <a:gd name="connsiteY19-368" fmla="*/ 2520279 h 5112569"/>
              <a:gd name="connsiteX20-369" fmla="*/ 720776 w 727470"/>
              <a:gd name="connsiteY20-370" fmla="*/ 3816423 h 5112569"/>
              <a:gd name="connsiteX21-371" fmla="*/ 727470 w 727470"/>
              <a:gd name="connsiteY21-372" fmla="*/ 3816423 h 5112569"/>
              <a:gd name="connsiteX0-373" fmla="*/ 727470 w 727470"/>
              <a:gd name="connsiteY0-374" fmla="*/ 3816423 h 5112569"/>
              <a:gd name="connsiteX1-375" fmla="*/ 727470 w 727470"/>
              <a:gd name="connsiteY1-376" fmla="*/ 5112569 h 5112569"/>
              <a:gd name="connsiteX2-377" fmla="*/ 6695 w 727470"/>
              <a:gd name="connsiteY2-378" fmla="*/ 5112569 h 5112569"/>
              <a:gd name="connsiteX3-379" fmla="*/ 6695 w 727470"/>
              <a:gd name="connsiteY3-380" fmla="*/ 3816425 h 5112569"/>
              <a:gd name="connsiteX4-381" fmla="*/ 1 w 727470"/>
              <a:gd name="connsiteY4-382" fmla="*/ 3816425 h 5112569"/>
              <a:gd name="connsiteX5-383" fmla="*/ 1 w 727470"/>
              <a:gd name="connsiteY5-384" fmla="*/ 2520281 h 5112569"/>
              <a:gd name="connsiteX6-385" fmla="*/ 0 w 727470"/>
              <a:gd name="connsiteY6-386" fmla="*/ 2520281 h 5112569"/>
              <a:gd name="connsiteX7-387" fmla="*/ 0 w 727470"/>
              <a:gd name="connsiteY7-388" fmla="*/ 1224135 h 5112569"/>
              <a:gd name="connsiteX8-389" fmla="*/ 0 w 727470"/>
              <a:gd name="connsiteY8-390" fmla="*/ 768850 h 5112569"/>
              <a:gd name="connsiteX9-391" fmla="*/ 0 w 727470"/>
              <a:gd name="connsiteY9-392" fmla="*/ 120129 h 5112569"/>
              <a:gd name="connsiteX10-393" fmla="*/ 120129 w 727470"/>
              <a:gd name="connsiteY10-394" fmla="*/ 0 h 5112569"/>
              <a:gd name="connsiteX11-395" fmla="*/ 240258 w 727470"/>
              <a:gd name="connsiteY11-396" fmla="*/ 120129 h 5112569"/>
              <a:gd name="connsiteX12-397" fmla="*/ 480516 w 727470"/>
              <a:gd name="connsiteY12-398" fmla="*/ 120152 h 5112569"/>
              <a:gd name="connsiteX13-399" fmla="*/ 600645 w 727470"/>
              <a:gd name="connsiteY13-400" fmla="*/ 45 h 5112569"/>
              <a:gd name="connsiteX14-401" fmla="*/ 720775 w 727470"/>
              <a:gd name="connsiteY14-402" fmla="*/ 120175 h 5112569"/>
              <a:gd name="connsiteX15-403" fmla="*/ 720775 w 727470"/>
              <a:gd name="connsiteY15-404" fmla="*/ 768849 h 5112569"/>
              <a:gd name="connsiteX16-405" fmla="*/ 720775 w 727470"/>
              <a:gd name="connsiteY16-406" fmla="*/ 1224135 h 5112569"/>
              <a:gd name="connsiteX17-407" fmla="*/ 720775 w 727470"/>
              <a:gd name="connsiteY17-408" fmla="*/ 2520279 h 5112569"/>
              <a:gd name="connsiteX18-409" fmla="*/ 720776 w 727470"/>
              <a:gd name="connsiteY18-410" fmla="*/ 2520279 h 5112569"/>
              <a:gd name="connsiteX19-411" fmla="*/ 720776 w 727470"/>
              <a:gd name="connsiteY19-412" fmla="*/ 3816423 h 5112569"/>
              <a:gd name="connsiteX20-413" fmla="*/ 727470 w 727470"/>
              <a:gd name="connsiteY20-414" fmla="*/ 3816423 h 5112569"/>
              <a:gd name="connsiteX0-415" fmla="*/ 727470 w 727470"/>
              <a:gd name="connsiteY0-416" fmla="*/ 3816423 h 5112569"/>
              <a:gd name="connsiteX1-417" fmla="*/ 727470 w 727470"/>
              <a:gd name="connsiteY1-418" fmla="*/ 5112569 h 5112569"/>
              <a:gd name="connsiteX2-419" fmla="*/ 6695 w 727470"/>
              <a:gd name="connsiteY2-420" fmla="*/ 5112569 h 5112569"/>
              <a:gd name="connsiteX3-421" fmla="*/ 6695 w 727470"/>
              <a:gd name="connsiteY3-422" fmla="*/ 3816425 h 5112569"/>
              <a:gd name="connsiteX4-423" fmla="*/ 1 w 727470"/>
              <a:gd name="connsiteY4-424" fmla="*/ 3816425 h 5112569"/>
              <a:gd name="connsiteX5-425" fmla="*/ 1 w 727470"/>
              <a:gd name="connsiteY5-426" fmla="*/ 2520281 h 5112569"/>
              <a:gd name="connsiteX6-427" fmla="*/ 0 w 727470"/>
              <a:gd name="connsiteY6-428" fmla="*/ 2520281 h 5112569"/>
              <a:gd name="connsiteX7-429" fmla="*/ 0 w 727470"/>
              <a:gd name="connsiteY7-430" fmla="*/ 1224135 h 5112569"/>
              <a:gd name="connsiteX8-431" fmla="*/ 0 w 727470"/>
              <a:gd name="connsiteY8-432" fmla="*/ 768850 h 5112569"/>
              <a:gd name="connsiteX9-433" fmla="*/ 0 w 727470"/>
              <a:gd name="connsiteY9-434" fmla="*/ 120129 h 5112569"/>
              <a:gd name="connsiteX10-435" fmla="*/ 120129 w 727470"/>
              <a:gd name="connsiteY10-436" fmla="*/ 0 h 5112569"/>
              <a:gd name="connsiteX11-437" fmla="*/ 240258 w 727470"/>
              <a:gd name="connsiteY11-438" fmla="*/ 120129 h 5112569"/>
              <a:gd name="connsiteX12-439" fmla="*/ 600645 w 727470"/>
              <a:gd name="connsiteY12-440" fmla="*/ 45 h 5112569"/>
              <a:gd name="connsiteX13-441" fmla="*/ 720775 w 727470"/>
              <a:gd name="connsiteY13-442" fmla="*/ 120175 h 5112569"/>
              <a:gd name="connsiteX14-443" fmla="*/ 720775 w 727470"/>
              <a:gd name="connsiteY14-444" fmla="*/ 768849 h 5112569"/>
              <a:gd name="connsiteX15-445" fmla="*/ 720775 w 727470"/>
              <a:gd name="connsiteY15-446" fmla="*/ 1224135 h 5112569"/>
              <a:gd name="connsiteX16-447" fmla="*/ 720775 w 727470"/>
              <a:gd name="connsiteY16-448" fmla="*/ 2520279 h 5112569"/>
              <a:gd name="connsiteX17-449" fmla="*/ 720776 w 727470"/>
              <a:gd name="connsiteY17-450" fmla="*/ 2520279 h 5112569"/>
              <a:gd name="connsiteX18-451" fmla="*/ 720776 w 727470"/>
              <a:gd name="connsiteY18-452" fmla="*/ 3816423 h 5112569"/>
              <a:gd name="connsiteX19-453" fmla="*/ 727470 w 727470"/>
              <a:gd name="connsiteY19-454" fmla="*/ 3816423 h 5112569"/>
              <a:gd name="connsiteX0-455" fmla="*/ 727470 w 727470"/>
              <a:gd name="connsiteY0-456" fmla="*/ 3816423 h 5112569"/>
              <a:gd name="connsiteX1-457" fmla="*/ 727470 w 727470"/>
              <a:gd name="connsiteY1-458" fmla="*/ 5112569 h 5112569"/>
              <a:gd name="connsiteX2-459" fmla="*/ 6695 w 727470"/>
              <a:gd name="connsiteY2-460" fmla="*/ 5112569 h 5112569"/>
              <a:gd name="connsiteX3-461" fmla="*/ 6695 w 727470"/>
              <a:gd name="connsiteY3-462" fmla="*/ 3816425 h 5112569"/>
              <a:gd name="connsiteX4-463" fmla="*/ 1 w 727470"/>
              <a:gd name="connsiteY4-464" fmla="*/ 3816425 h 5112569"/>
              <a:gd name="connsiteX5-465" fmla="*/ 1 w 727470"/>
              <a:gd name="connsiteY5-466" fmla="*/ 2520281 h 5112569"/>
              <a:gd name="connsiteX6-467" fmla="*/ 0 w 727470"/>
              <a:gd name="connsiteY6-468" fmla="*/ 2520281 h 5112569"/>
              <a:gd name="connsiteX7-469" fmla="*/ 0 w 727470"/>
              <a:gd name="connsiteY7-470" fmla="*/ 1224135 h 5112569"/>
              <a:gd name="connsiteX8-471" fmla="*/ 0 w 727470"/>
              <a:gd name="connsiteY8-472" fmla="*/ 768850 h 5112569"/>
              <a:gd name="connsiteX9-473" fmla="*/ 0 w 727470"/>
              <a:gd name="connsiteY9-474" fmla="*/ 120129 h 5112569"/>
              <a:gd name="connsiteX10-475" fmla="*/ 120129 w 727470"/>
              <a:gd name="connsiteY10-476" fmla="*/ 0 h 5112569"/>
              <a:gd name="connsiteX11-477" fmla="*/ 240258 w 727470"/>
              <a:gd name="connsiteY11-478" fmla="*/ 120129 h 5112569"/>
              <a:gd name="connsiteX12-479" fmla="*/ 720775 w 727470"/>
              <a:gd name="connsiteY12-480" fmla="*/ 120175 h 5112569"/>
              <a:gd name="connsiteX13-481" fmla="*/ 720775 w 727470"/>
              <a:gd name="connsiteY13-482" fmla="*/ 768849 h 5112569"/>
              <a:gd name="connsiteX14-483" fmla="*/ 720775 w 727470"/>
              <a:gd name="connsiteY14-484" fmla="*/ 1224135 h 5112569"/>
              <a:gd name="connsiteX15-485" fmla="*/ 720775 w 727470"/>
              <a:gd name="connsiteY15-486" fmla="*/ 2520279 h 5112569"/>
              <a:gd name="connsiteX16-487" fmla="*/ 720776 w 727470"/>
              <a:gd name="connsiteY16-488" fmla="*/ 2520279 h 5112569"/>
              <a:gd name="connsiteX17-489" fmla="*/ 720776 w 727470"/>
              <a:gd name="connsiteY17-490" fmla="*/ 3816423 h 5112569"/>
              <a:gd name="connsiteX18-491" fmla="*/ 727470 w 727470"/>
              <a:gd name="connsiteY18-492" fmla="*/ 3816423 h 5112569"/>
              <a:gd name="connsiteX0-493" fmla="*/ 727470 w 727470"/>
              <a:gd name="connsiteY0-494" fmla="*/ 3816518 h 5112664"/>
              <a:gd name="connsiteX1-495" fmla="*/ 727470 w 727470"/>
              <a:gd name="connsiteY1-496" fmla="*/ 5112664 h 5112664"/>
              <a:gd name="connsiteX2-497" fmla="*/ 6695 w 727470"/>
              <a:gd name="connsiteY2-498" fmla="*/ 5112664 h 5112664"/>
              <a:gd name="connsiteX3-499" fmla="*/ 6695 w 727470"/>
              <a:gd name="connsiteY3-500" fmla="*/ 3816520 h 5112664"/>
              <a:gd name="connsiteX4-501" fmla="*/ 1 w 727470"/>
              <a:gd name="connsiteY4-502" fmla="*/ 3816520 h 5112664"/>
              <a:gd name="connsiteX5-503" fmla="*/ 1 w 727470"/>
              <a:gd name="connsiteY5-504" fmla="*/ 2520376 h 5112664"/>
              <a:gd name="connsiteX6-505" fmla="*/ 0 w 727470"/>
              <a:gd name="connsiteY6-506" fmla="*/ 2520376 h 5112664"/>
              <a:gd name="connsiteX7-507" fmla="*/ 0 w 727470"/>
              <a:gd name="connsiteY7-508" fmla="*/ 1224230 h 5112664"/>
              <a:gd name="connsiteX8-509" fmla="*/ 0 w 727470"/>
              <a:gd name="connsiteY8-510" fmla="*/ 768945 h 5112664"/>
              <a:gd name="connsiteX9-511" fmla="*/ 0 w 727470"/>
              <a:gd name="connsiteY9-512" fmla="*/ 120224 h 5112664"/>
              <a:gd name="connsiteX10-513" fmla="*/ 120129 w 727470"/>
              <a:gd name="connsiteY10-514" fmla="*/ 95 h 5112664"/>
              <a:gd name="connsiteX11-515" fmla="*/ 720775 w 727470"/>
              <a:gd name="connsiteY11-516" fmla="*/ 120270 h 5112664"/>
              <a:gd name="connsiteX12-517" fmla="*/ 720775 w 727470"/>
              <a:gd name="connsiteY12-518" fmla="*/ 768944 h 5112664"/>
              <a:gd name="connsiteX13-519" fmla="*/ 720775 w 727470"/>
              <a:gd name="connsiteY13-520" fmla="*/ 1224230 h 5112664"/>
              <a:gd name="connsiteX14-521" fmla="*/ 720775 w 727470"/>
              <a:gd name="connsiteY14-522" fmla="*/ 2520374 h 5112664"/>
              <a:gd name="connsiteX15-523" fmla="*/ 720776 w 727470"/>
              <a:gd name="connsiteY15-524" fmla="*/ 2520374 h 5112664"/>
              <a:gd name="connsiteX16-525" fmla="*/ 720776 w 727470"/>
              <a:gd name="connsiteY16-526" fmla="*/ 3816518 h 5112664"/>
              <a:gd name="connsiteX17-527" fmla="*/ 727470 w 727470"/>
              <a:gd name="connsiteY17-528" fmla="*/ 3816518 h 5112664"/>
              <a:gd name="connsiteX0-529" fmla="*/ 727470 w 727470"/>
              <a:gd name="connsiteY0-530" fmla="*/ 3696293 h 4992439"/>
              <a:gd name="connsiteX1-531" fmla="*/ 727470 w 727470"/>
              <a:gd name="connsiteY1-532" fmla="*/ 4992439 h 4992439"/>
              <a:gd name="connsiteX2-533" fmla="*/ 6695 w 727470"/>
              <a:gd name="connsiteY2-534" fmla="*/ 4992439 h 4992439"/>
              <a:gd name="connsiteX3-535" fmla="*/ 6695 w 727470"/>
              <a:gd name="connsiteY3-536" fmla="*/ 3696295 h 4992439"/>
              <a:gd name="connsiteX4-537" fmla="*/ 1 w 727470"/>
              <a:gd name="connsiteY4-538" fmla="*/ 3696295 h 4992439"/>
              <a:gd name="connsiteX5-539" fmla="*/ 1 w 727470"/>
              <a:gd name="connsiteY5-540" fmla="*/ 2400151 h 4992439"/>
              <a:gd name="connsiteX6-541" fmla="*/ 0 w 727470"/>
              <a:gd name="connsiteY6-542" fmla="*/ 2400151 h 4992439"/>
              <a:gd name="connsiteX7-543" fmla="*/ 0 w 727470"/>
              <a:gd name="connsiteY7-544" fmla="*/ 1104005 h 4992439"/>
              <a:gd name="connsiteX8-545" fmla="*/ 0 w 727470"/>
              <a:gd name="connsiteY8-546" fmla="*/ 648720 h 4992439"/>
              <a:gd name="connsiteX9-547" fmla="*/ 0 w 727470"/>
              <a:gd name="connsiteY9-548" fmla="*/ -1 h 4992439"/>
              <a:gd name="connsiteX10-549" fmla="*/ 720775 w 727470"/>
              <a:gd name="connsiteY10-550" fmla="*/ 45 h 4992439"/>
              <a:gd name="connsiteX11-551" fmla="*/ 720775 w 727470"/>
              <a:gd name="connsiteY11-552" fmla="*/ 648719 h 4992439"/>
              <a:gd name="connsiteX12-553" fmla="*/ 720775 w 727470"/>
              <a:gd name="connsiteY12-554" fmla="*/ 1104005 h 4992439"/>
              <a:gd name="connsiteX13-555" fmla="*/ 720775 w 727470"/>
              <a:gd name="connsiteY13-556" fmla="*/ 2400149 h 4992439"/>
              <a:gd name="connsiteX14-557" fmla="*/ 720776 w 727470"/>
              <a:gd name="connsiteY14-558" fmla="*/ 2400149 h 4992439"/>
              <a:gd name="connsiteX15-559" fmla="*/ 720776 w 727470"/>
              <a:gd name="connsiteY15-560" fmla="*/ 3696293 h 4992439"/>
              <a:gd name="connsiteX16-561" fmla="*/ 727470 w 727470"/>
              <a:gd name="connsiteY16-562" fmla="*/ 3696293 h 49924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/>
          <p:cNvSpPr/>
          <p:nvPr/>
        </p:nvSpPr>
        <p:spPr>
          <a:xfrm>
            <a:off x="3957861" y="423029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val 8"/>
          <p:cNvSpPr/>
          <p:nvPr/>
        </p:nvSpPr>
        <p:spPr>
          <a:xfrm>
            <a:off x="4454615" y="304725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/>
          <p:cNvSpPr/>
          <p:nvPr/>
        </p:nvSpPr>
        <p:spPr>
          <a:xfrm>
            <a:off x="5627120" y="2441515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/>
          <p:cNvSpPr/>
          <p:nvPr/>
        </p:nvSpPr>
        <p:spPr>
          <a:xfrm>
            <a:off x="6830879" y="304725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/>
          <p:cNvSpPr/>
          <p:nvPr/>
        </p:nvSpPr>
        <p:spPr>
          <a:xfrm>
            <a:off x="7372323" y="4230290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TextBox 14"/>
          <p:cNvSpPr txBox="1"/>
          <p:nvPr/>
        </p:nvSpPr>
        <p:spPr>
          <a:xfrm>
            <a:off x="4349750" y="1764030"/>
            <a:ext cx="3491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Server</a:t>
            </a:r>
            <a:endParaRPr lang="hu-HU" sz="32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04860" y="4418965"/>
            <a:ext cx="3610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Lots of testing....</a:t>
            </a:r>
            <a:endParaRPr lang="hu-HU" altLang="ko-KR" sz="32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0590" y="4364355"/>
            <a:ext cx="28848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Android A</a:t>
            </a:r>
            <a:r>
              <a:rPr lang="en-US" altLang="hu-HU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pp</a:t>
            </a:r>
            <a:endParaRPr lang="en-US" altLang="hu-HU" sz="32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930" y="3160395"/>
            <a:ext cx="4182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Data management </a:t>
            </a:r>
            <a:endParaRPr lang="en-US" altLang="hu-HU" sz="32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59090" y="3160395"/>
            <a:ext cx="30365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Web interface</a:t>
            </a:r>
            <a:endParaRPr lang="hu-HU" sz="32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8" name="Trapezoid 10"/>
          <p:cNvSpPr/>
          <p:nvPr/>
        </p:nvSpPr>
        <p:spPr>
          <a:xfrm>
            <a:off x="7055516" y="3272159"/>
            <a:ext cx="465133" cy="464589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9" name="Group 28"/>
          <p:cNvGrpSpPr/>
          <p:nvPr/>
        </p:nvGrpSpPr>
        <p:grpSpPr>
          <a:xfrm>
            <a:off x="5537792" y="4093086"/>
            <a:ext cx="1093501" cy="1741554"/>
            <a:chOff x="6867874" y="3721883"/>
            <a:chExt cx="1093501" cy="1741553"/>
          </a:xfrm>
        </p:grpSpPr>
        <p:sp>
          <p:nvSpPr>
            <p:cNvPr id="30" name="Oval 7"/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Rounded Rectangle 108"/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2" name="Freeform 62"/>
          <p:cNvSpPr/>
          <p:nvPr/>
        </p:nvSpPr>
        <p:spPr>
          <a:xfrm>
            <a:off x="5329341" y="4479874"/>
            <a:ext cx="1701248" cy="2306607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-1" fmla="*/ 0 w 1404518"/>
              <a:gd name="connsiteY0-2" fmla="*/ 1053388 h 2070201"/>
              <a:gd name="connsiteX1-3" fmla="*/ 124358 w 1404518"/>
              <a:gd name="connsiteY1-4" fmla="*/ 1382572 h 2070201"/>
              <a:gd name="connsiteX2-5" fmla="*/ 292608 w 1404518"/>
              <a:gd name="connsiteY2-6" fmla="*/ 1675180 h 2070201"/>
              <a:gd name="connsiteX3-7" fmla="*/ 687628 w 1404518"/>
              <a:gd name="connsiteY3-8" fmla="*/ 2070201 h 2070201"/>
              <a:gd name="connsiteX4-9" fmla="*/ 1302105 w 1404518"/>
              <a:gd name="connsiteY4-10" fmla="*/ 2018995 h 2070201"/>
              <a:gd name="connsiteX5-11" fmla="*/ 1404518 w 1404518"/>
              <a:gd name="connsiteY5-12" fmla="*/ 1155801 h 2070201"/>
              <a:gd name="connsiteX6-13" fmla="*/ 1221638 w 1404518"/>
              <a:gd name="connsiteY6-14" fmla="*/ 768096 h 2070201"/>
              <a:gd name="connsiteX7-15" fmla="*/ 1177747 w 1404518"/>
              <a:gd name="connsiteY7-16" fmla="*/ 965606 h 2070201"/>
              <a:gd name="connsiteX8-17" fmla="*/ 1024128 w 1404518"/>
              <a:gd name="connsiteY8-18" fmla="*/ 694944 h 2070201"/>
              <a:gd name="connsiteX9-19" fmla="*/ 921715 w 1404518"/>
              <a:gd name="connsiteY9-20" fmla="*/ 929030 h 2070201"/>
              <a:gd name="connsiteX10-21" fmla="*/ 877824 w 1404518"/>
              <a:gd name="connsiteY10-22" fmla="*/ 629107 h 2070201"/>
              <a:gd name="connsiteX11-23" fmla="*/ 709574 w 1404518"/>
              <a:gd name="connsiteY11-24" fmla="*/ 936345 h 2070201"/>
              <a:gd name="connsiteX12-25" fmla="*/ 526694 w 1404518"/>
              <a:gd name="connsiteY12-26" fmla="*/ 0 h 2070201"/>
              <a:gd name="connsiteX13-27" fmla="*/ 468172 w 1404518"/>
              <a:gd name="connsiteY13-28" fmla="*/ 1338681 h 2070201"/>
              <a:gd name="connsiteX14-29" fmla="*/ 321868 w 1404518"/>
              <a:gd name="connsiteY14-30" fmla="*/ 1287475 h 2070201"/>
              <a:gd name="connsiteX15-31" fmla="*/ 0 w 1404518"/>
              <a:gd name="connsiteY15-32" fmla="*/ 1053388 h 2070201"/>
              <a:gd name="connsiteX0-33" fmla="*/ 0 w 1404518"/>
              <a:gd name="connsiteY0-34" fmla="*/ 1053388 h 2070201"/>
              <a:gd name="connsiteX1-35" fmla="*/ 124358 w 1404518"/>
              <a:gd name="connsiteY1-36" fmla="*/ 1382572 h 2070201"/>
              <a:gd name="connsiteX2-37" fmla="*/ 292608 w 1404518"/>
              <a:gd name="connsiteY2-38" fmla="*/ 1741017 h 2070201"/>
              <a:gd name="connsiteX3-39" fmla="*/ 687628 w 1404518"/>
              <a:gd name="connsiteY3-40" fmla="*/ 2070201 h 2070201"/>
              <a:gd name="connsiteX4-41" fmla="*/ 1302105 w 1404518"/>
              <a:gd name="connsiteY4-42" fmla="*/ 2018995 h 2070201"/>
              <a:gd name="connsiteX5-43" fmla="*/ 1404518 w 1404518"/>
              <a:gd name="connsiteY5-44" fmla="*/ 1155801 h 2070201"/>
              <a:gd name="connsiteX6-45" fmla="*/ 1221638 w 1404518"/>
              <a:gd name="connsiteY6-46" fmla="*/ 768096 h 2070201"/>
              <a:gd name="connsiteX7-47" fmla="*/ 1177747 w 1404518"/>
              <a:gd name="connsiteY7-48" fmla="*/ 965606 h 2070201"/>
              <a:gd name="connsiteX8-49" fmla="*/ 1024128 w 1404518"/>
              <a:gd name="connsiteY8-50" fmla="*/ 694944 h 2070201"/>
              <a:gd name="connsiteX9-51" fmla="*/ 921715 w 1404518"/>
              <a:gd name="connsiteY9-52" fmla="*/ 929030 h 2070201"/>
              <a:gd name="connsiteX10-53" fmla="*/ 877824 w 1404518"/>
              <a:gd name="connsiteY10-54" fmla="*/ 629107 h 2070201"/>
              <a:gd name="connsiteX11-55" fmla="*/ 709574 w 1404518"/>
              <a:gd name="connsiteY11-56" fmla="*/ 936345 h 2070201"/>
              <a:gd name="connsiteX12-57" fmla="*/ 526694 w 1404518"/>
              <a:gd name="connsiteY12-58" fmla="*/ 0 h 2070201"/>
              <a:gd name="connsiteX13-59" fmla="*/ 468172 w 1404518"/>
              <a:gd name="connsiteY13-60" fmla="*/ 1338681 h 2070201"/>
              <a:gd name="connsiteX14-61" fmla="*/ 321868 w 1404518"/>
              <a:gd name="connsiteY14-62" fmla="*/ 1287475 h 2070201"/>
              <a:gd name="connsiteX15-63" fmla="*/ 0 w 1404518"/>
              <a:gd name="connsiteY15-64" fmla="*/ 1053388 h 2070201"/>
              <a:gd name="connsiteX0-65" fmla="*/ 0 w 1404518"/>
              <a:gd name="connsiteY0-66" fmla="*/ 1053388 h 2070201"/>
              <a:gd name="connsiteX1-67" fmla="*/ 124358 w 1404518"/>
              <a:gd name="connsiteY1-68" fmla="*/ 1382572 h 2070201"/>
              <a:gd name="connsiteX2-69" fmla="*/ 292608 w 1404518"/>
              <a:gd name="connsiteY2-70" fmla="*/ 1741017 h 2070201"/>
              <a:gd name="connsiteX3-71" fmla="*/ 687628 w 1404518"/>
              <a:gd name="connsiteY3-72" fmla="*/ 2070201 h 2070201"/>
              <a:gd name="connsiteX4-73" fmla="*/ 1302105 w 1404518"/>
              <a:gd name="connsiteY4-74" fmla="*/ 2018995 h 2070201"/>
              <a:gd name="connsiteX5-75" fmla="*/ 1404518 w 1404518"/>
              <a:gd name="connsiteY5-76" fmla="*/ 1155801 h 2070201"/>
              <a:gd name="connsiteX6-77" fmla="*/ 1221638 w 1404518"/>
              <a:gd name="connsiteY6-78" fmla="*/ 768096 h 2070201"/>
              <a:gd name="connsiteX7-79" fmla="*/ 1177747 w 1404518"/>
              <a:gd name="connsiteY7-80" fmla="*/ 965606 h 2070201"/>
              <a:gd name="connsiteX8-81" fmla="*/ 1024128 w 1404518"/>
              <a:gd name="connsiteY8-82" fmla="*/ 694944 h 2070201"/>
              <a:gd name="connsiteX9-83" fmla="*/ 921715 w 1404518"/>
              <a:gd name="connsiteY9-84" fmla="*/ 929030 h 2070201"/>
              <a:gd name="connsiteX10-85" fmla="*/ 877824 w 1404518"/>
              <a:gd name="connsiteY10-86" fmla="*/ 629107 h 2070201"/>
              <a:gd name="connsiteX11-87" fmla="*/ 709574 w 1404518"/>
              <a:gd name="connsiteY11-88" fmla="*/ 936345 h 2070201"/>
              <a:gd name="connsiteX12-89" fmla="*/ 526694 w 1404518"/>
              <a:gd name="connsiteY12-90" fmla="*/ 0 h 2070201"/>
              <a:gd name="connsiteX13-91" fmla="*/ 468172 w 1404518"/>
              <a:gd name="connsiteY13-92" fmla="*/ 1338681 h 2070201"/>
              <a:gd name="connsiteX14-93" fmla="*/ 321868 w 1404518"/>
              <a:gd name="connsiteY14-94" fmla="*/ 1287475 h 2070201"/>
              <a:gd name="connsiteX15-95" fmla="*/ 0 w 1404518"/>
              <a:gd name="connsiteY15-96" fmla="*/ 1053388 h 2070201"/>
              <a:gd name="connsiteX0-97" fmla="*/ 0 w 1404518"/>
              <a:gd name="connsiteY0-98" fmla="*/ 1053388 h 2070201"/>
              <a:gd name="connsiteX1-99" fmla="*/ 124358 w 1404518"/>
              <a:gd name="connsiteY1-100" fmla="*/ 1382572 h 2070201"/>
              <a:gd name="connsiteX2-101" fmla="*/ 292608 w 1404518"/>
              <a:gd name="connsiteY2-102" fmla="*/ 1741017 h 2070201"/>
              <a:gd name="connsiteX3-103" fmla="*/ 687628 w 1404518"/>
              <a:gd name="connsiteY3-104" fmla="*/ 2070201 h 2070201"/>
              <a:gd name="connsiteX4-105" fmla="*/ 1302105 w 1404518"/>
              <a:gd name="connsiteY4-106" fmla="*/ 2018995 h 2070201"/>
              <a:gd name="connsiteX5-107" fmla="*/ 1404518 w 1404518"/>
              <a:gd name="connsiteY5-108" fmla="*/ 1155801 h 2070201"/>
              <a:gd name="connsiteX6-109" fmla="*/ 1221638 w 1404518"/>
              <a:gd name="connsiteY6-110" fmla="*/ 768096 h 2070201"/>
              <a:gd name="connsiteX7-111" fmla="*/ 1177747 w 1404518"/>
              <a:gd name="connsiteY7-112" fmla="*/ 965606 h 2070201"/>
              <a:gd name="connsiteX8-113" fmla="*/ 1024128 w 1404518"/>
              <a:gd name="connsiteY8-114" fmla="*/ 694944 h 2070201"/>
              <a:gd name="connsiteX9-115" fmla="*/ 921715 w 1404518"/>
              <a:gd name="connsiteY9-116" fmla="*/ 929030 h 2070201"/>
              <a:gd name="connsiteX10-117" fmla="*/ 877824 w 1404518"/>
              <a:gd name="connsiteY10-118" fmla="*/ 629107 h 2070201"/>
              <a:gd name="connsiteX11-119" fmla="*/ 709574 w 1404518"/>
              <a:gd name="connsiteY11-120" fmla="*/ 936345 h 2070201"/>
              <a:gd name="connsiteX12-121" fmla="*/ 526694 w 1404518"/>
              <a:gd name="connsiteY12-122" fmla="*/ 0 h 2070201"/>
              <a:gd name="connsiteX13-123" fmla="*/ 468172 w 1404518"/>
              <a:gd name="connsiteY13-124" fmla="*/ 1338681 h 2070201"/>
              <a:gd name="connsiteX14-125" fmla="*/ 321868 w 1404518"/>
              <a:gd name="connsiteY14-126" fmla="*/ 1287475 h 2070201"/>
              <a:gd name="connsiteX15-127" fmla="*/ 0 w 1404518"/>
              <a:gd name="connsiteY15-128" fmla="*/ 1053388 h 2070201"/>
              <a:gd name="connsiteX0-129" fmla="*/ 0 w 1404518"/>
              <a:gd name="connsiteY0-130" fmla="*/ 1053388 h 2070201"/>
              <a:gd name="connsiteX1-131" fmla="*/ 124358 w 1404518"/>
              <a:gd name="connsiteY1-132" fmla="*/ 1382572 h 2070201"/>
              <a:gd name="connsiteX2-133" fmla="*/ 292608 w 1404518"/>
              <a:gd name="connsiteY2-134" fmla="*/ 1741017 h 2070201"/>
              <a:gd name="connsiteX3-135" fmla="*/ 687628 w 1404518"/>
              <a:gd name="connsiteY3-136" fmla="*/ 2070201 h 2070201"/>
              <a:gd name="connsiteX4-137" fmla="*/ 1331366 w 1404518"/>
              <a:gd name="connsiteY4-138" fmla="*/ 2055571 h 2070201"/>
              <a:gd name="connsiteX5-139" fmla="*/ 1404518 w 1404518"/>
              <a:gd name="connsiteY5-140" fmla="*/ 1155801 h 2070201"/>
              <a:gd name="connsiteX6-141" fmla="*/ 1221638 w 1404518"/>
              <a:gd name="connsiteY6-142" fmla="*/ 768096 h 2070201"/>
              <a:gd name="connsiteX7-143" fmla="*/ 1177747 w 1404518"/>
              <a:gd name="connsiteY7-144" fmla="*/ 965606 h 2070201"/>
              <a:gd name="connsiteX8-145" fmla="*/ 1024128 w 1404518"/>
              <a:gd name="connsiteY8-146" fmla="*/ 694944 h 2070201"/>
              <a:gd name="connsiteX9-147" fmla="*/ 921715 w 1404518"/>
              <a:gd name="connsiteY9-148" fmla="*/ 929030 h 2070201"/>
              <a:gd name="connsiteX10-149" fmla="*/ 877824 w 1404518"/>
              <a:gd name="connsiteY10-150" fmla="*/ 629107 h 2070201"/>
              <a:gd name="connsiteX11-151" fmla="*/ 709574 w 1404518"/>
              <a:gd name="connsiteY11-152" fmla="*/ 936345 h 2070201"/>
              <a:gd name="connsiteX12-153" fmla="*/ 526694 w 1404518"/>
              <a:gd name="connsiteY12-154" fmla="*/ 0 h 2070201"/>
              <a:gd name="connsiteX13-155" fmla="*/ 468172 w 1404518"/>
              <a:gd name="connsiteY13-156" fmla="*/ 1338681 h 2070201"/>
              <a:gd name="connsiteX14-157" fmla="*/ 321868 w 1404518"/>
              <a:gd name="connsiteY14-158" fmla="*/ 1287475 h 2070201"/>
              <a:gd name="connsiteX15-159" fmla="*/ 0 w 1404518"/>
              <a:gd name="connsiteY15-160" fmla="*/ 1053388 h 2070201"/>
              <a:gd name="connsiteX0-161" fmla="*/ 0 w 1404518"/>
              <a:gd name="connsiteY0-162" fmla="*/ 1053388 h 2070201"/>
              <a:gd name="connsiteX1-163" fmla="*/ 124358 w 1404518"/>
              <a:gd name="connsiteY1-164" fmla="*/ 1382572 h 2070201"/>
              <a:gd name="connsiteX2-165" fmla="*/ 292608 w 1404518"/>
              <a:gd name="connsiteY2-166" fmla="*/ 1741017 h 2070201"/>
              <a:gd name="connsiteX3-167" fmla="*/ 687628 w 1404518"/>
              <a:gd name="connsiteY3-168" fmla="*/ 2070201 h 2070201"/>
              <a:gd name="connsiteX4-169" fmla="*/ 1294790 w 1404518"/>
              <a:gd name="connsiteY4-170" fmla="*/ 2055571 h 2070201"/>
              <a:gd name="connsiteX5-171" fmla="*/ 1404518 w 1404518"/>
              <a:gd name="connsiteY5-172" fmla="*/ 1155801 h 2070201"/>
              <a:gd name="connsiteX6-173" fmla="*/ 1221638 w 1404518"/>
              <a:gd name="connsiteY6-174" fmla="*/ 768096 h 2070201"/>
              <a:gd name="connsiteX7-175" fmla="*/ 1177747 w 1404518"/>
              <a:gd name="connsiteY7-176" fmla="*/ 965606 h 2070201"/>
              <a:gd name="connsiteX8-177" fmla="*/ 1024128 w 1404518"/>
              <a:gd name="connsiteY8-178" fmla="*/ 694944 h 2070201"/>
              <a:gd name="connsiteX9-179" fmla="*/ 921715 w 1404518"/>
              <a:gd name="connsiteY9-180" fmla="*/ 929030 h 2070201"/>
              <a:gd name="connsiteX10-181" fmla="*/ 877824 w 1404518"/>
              <a:gd name="connsiteY10-182" fmla="*/ 629107 h 2070201"/>
              <a:gd name="connsiteX11-183" fmla="*/ 709574 w 1404518"/>
              <a:gd name="connsiteY11-184" fmla="*/ 936345 h 2070201"/>
              <a:gd name="connsiteX12-185" fmla="*/ 526694 w 1404518"/>
              <a:gd name="connsiteY12-186" fmla="*/ 0 h 2070201"/>
              <a:gd name="connsiteX13-187" fmla="*/ 468172 w 1404518"/>
              <a:gd name="connsiteY13-188" fmla="*/ 1338681 h 2070201"/>
              <a:gd name="connsiteX14-189" fmla="*/ 321868 w 1404518"/>
              <a:gd name="connsiteY14-190" fmla="*/ 1287475 h 2070201"/>
              <a:gd name="connsiteX15-191" fmla="*/ 0 w 1404518"/>
              <a:gd name="connsiteY15-192" fmla="*/ 1053388 h 2070201"/>
              <a:gd name="connsiteX0-193" fmla="*/ 0 w 1404518"/>
              <a:gd name="connsiteY0-194" fmla="*/ 1053388 h 2070201"/>
              <a:gd name="connsiteX1-195" fmla="*/ 124358 w 1404518"/>
              <a:gd name="connsiteY1-196" fmla="*/ 1382572 h 2070201"/>
              <a:gd name="connsiteX2-197" fmla="*/ 292608 w 1404518"/>
              <a:gd name="connsiteY2-198" fmla="*/ 1741017 h 2070201"/>
              <a:gd name="connsiteX3-199" fmla="*/ 687628 w 1404518"/>
              <a:gd name="connsiteY3-200" fmla="*/ 2070201 h 2070201"/>
              <a:gd name="connsiteX4-201" fmla="*/ 1294790 w 1404518"/>
              <a:gd name="connsiteY4-202" fmla="*/ 2055571 h 2070201"/>
              <a:gd name="connsiteX5-203" fmla="*/ 1404518 w 1404518"/>
              <a:gd name="connsiteY5-204" fmla="*/ 1155801 h 2070201"/>
              <a:gd name="connsiteX6-205" fmla="*/ 1221638 w 1404518"/>
              <a:gd name="connsiteY6-206" fmla="*/ 768096 h 2070201"/>
              <a:gd name="connsiteX7-207" fmla="*/ 1177747 w 1404518"/>
              <a:gd name="connsiteY7-208" fmla="*/ 965606 h 2070201"/>
              <a:gd name="connsiteX8-209" fmla="*/ 1024128 w 1404518"/>
              <a:gd name="connsiteY8-210" fmla="*/ 694944 h 2070201"/>
              <a:gd name="connsiteX9-211" fmla="*/ 921715 w 1404518"/>
              <a:gd name="connsiteY9-212" fmla="*/ 929030 h 2070201"/>
              <a:gd name="connsiteX10-213" fmla="*/ 877824 w 1404518"/>
              <a:gd name="connsiteY10-214" fmla="*/ 629107 h 2070201"/>
              <a:gd name="connsiteX11-215" fmla="*/ 709574 w 1404518"/>
              <a:gd name="connsiteY11-216" fmla="*/ 936345 h 2070201"/>
              <a:gd name="connsiteX12-217" fmla="*/ 526694 w 1404518"/>
              <a:gd name="connsiteY12-218" fmla="*/ 0 h 2070201"/>
              <a:gd name="connsiteX13-219" fmla="*/ 468172 w 1404518"/>
              <a:gd name="connsiteY13-220" fmla="*/ 1338681 h 2070201"/>
              <a:gd name="connsiteX14-221" fmla="*/ 321868 w 1404518"/>
              <a:gd name="connsiteY14-222" fmla="*/ 1287475 h 2070201"/>
              <a:gd name="connsiteX15-223" fmla="*/ 0 w 1404518"/>
              <a:gd name="connsiteY15-224" fmla="*/ 1053388 h 2070201"/>
              <a:gd name="connsiteX0-225" fmla="*/ 0 w 1413093"/>
              <a:gd name="connsiteY0-226" fmla="*/ 1053388 h 2070201"/>
              <a:gd name="connsiteX1-227" fmla="*/ 124358 w 1413093"/>
              <a:gd name="connsiteY1-228" fmla="*/ 1382572 h 2070201"/>
              <a:gd name="connsiteX2-229" fmla="*/ 292608 w 1413093"/>
              <a:gd name="connsiteY2-230" fmla="*/ 1741017 h 2070201"/>
              <a:gd name="connsiteX3-231" fmla="*/ 687628 w 1413093"/>
              <a:gd name="connsiteY3-232" fmla="*/ 2070201 h 2070201"/>
              <a:gd name="connsiteX4-233" fmla="*/ 1294790 w 1413093"/>
              <a:gd name="connsiteY4-234" fmla="*/ 2055571 h 2070201"/>
              <a:gd name="connsiteX5-235" fmla="*/ 1404518 w 1413093"/>
              <a:gd name="connsiteY5-236" fmla="*/ 1155801 h 2070201"/>
              <a:gd name="connsiteX6-237" fmla="*/ 1221638 w 1413093"/>
              <a:gd name="connsiteY6-238" fmla="*/ 768096 h 2070201"/>
              <a:gd name="connsiteX7-239" fmla="*/ 1177747 w 1413093"/>
              <a:gd name="connsiteY7-240" fmla="*/ 965606 h 2070201"/>
              <a:gd name="connsiteX8-241" fmla="*/ 1024128 w 1413093"/>
              <a:gd name="connsiteY8-242" fmla="*/ 694944 h 2070201"/>
              <a:gd name="connsiteX9-243" fmla="*/ 921715 w 1413093"/>
              <a:gd name="connsiteY9-244" fmla="*/ 929030 h 2070201"/>
              <a:gd name="connsiteX10-245" fmla="*/ 877824 w 1413093"/>
              <a:gd name="connsiteY10-246" fmla="*/ 629107 h 2070201"/>
              <a:gd name="connsiteX11-247" fmla="*/ 709574 w 1413093"/>
              <a:gd name="connsiteY11-248" fmla="*/ 936345 h 2070201"/>
              <a:gd name="connsiteX12-249" fmla="*/ 526694 w 1413093"/>
              <a:gd name="connsiteY12-250" fmla="*/ 0 h 2070201"/>
              <a:gd name="connsiteX13-251" fmla="*/ 468172 w 1413093"/>
              <a:gd name="connsiteY13-252" fmla="*/ 1338681 h 2070201"/>
              <a:gd name="connsiteX14-253" fmla="*/ 321868 w 1413093"/>
              <a:gd name="connsiteY14-254" fmla="*/ 1287475 h 2070201"/>
              <a:gd name="connsiteX15-255" fmla="*/ 0 w 1413093"/>
              <a:gd name="connsiteY15-256" fmla="*/ 1053388 h 2070201"/>
              <a:gd name="connsiteX0-257" fmla="*/ 0 w 1413093"/>
              <a:gd name="connsiteY0-258" fmla="*/ 1053388 h 2070201"/>
              <a:gd name="connsiteX1-259" fmla="*/ 124358 w 1413093"/>
              <a:gd name="connsiteY1-260" fmla="*/ 1382572 h 2070201"/>
              <a:gd name="connsiteX2-261" fmla="*/ 292608 w 1413093"/>
              <a:gd name="connsiteY2-262" fmla="*/ 1741017 h 2070201"/>
              <a:gd name="connsiteX3-263" fmla="*/ 687628 w 1413093"/>
              <a:gd name="connsiteY3-264" fmla="*/ 2070201 h 2070201"/>
              <a:gd name="connsiteX4-265" fmla="*/ 1294790 w 1413093"/>
              <a:gd name="connsiteY4-266" fmla="*/ 2055571 h 2070201"/>
              <a:gd name="connsiteX5-267" fmla="*/ 1404518 w 1413093"/>
              <a:gd name="connsiteY5-268" fmla="*/ 1155801 h 2070201"/>
              <a:gd name="connsiteX6-269" fmla="*/ 1221638 w 1413093"/>
              <a:gd name="connsiteY6-270" fmla="*/ 768096 h 2070201"/>
              <a:gd name="connsiteX7-271" fmla="*/ 1177747 w 1413093"/>
              <a:gd name="connsiteY7-272" fmla="*/ 965606 h 2070201"/>
              <a:gd name="connsiteX8-273" fmla="*/ 1024128 w 1413093"/>
              <a:gd name="connsiteY8-274" fmla="*/ 694944 h 2070201"/>
              <a:gd name="connsiteX9-275" fmla="*/ 921715 w 1413093"/>
              <a:gd name="connsiteY9-276" fmla="*/ 929030 h 2070201"/>
              <a:gd name="connsiteX10-277" fmla="*/ 877824 w 1413093"/>
              <a:gd name="connsiteY10-278" fmla="*/ 629107 h 2070201"/>
              <a:gd name="connsiteX11-279" fmla="*/ 709574 w 1413093"/>
              <a:gd name="connsiteY11-280" fmla="*/ 936345 h 2070201"/>
              <a:gd name="connsiteX12-281" fmla="*/ 526694 w 1413093"/>
              <a:gd name="connsiteY12-282" fmla="*/ 0 h 2070201"/>
              <a:gd name="connsiteX13-283" fmla="*/ 468172 w 1413093"/>
              <a:gd name="connsiteY13-284" fmla="*/ 1338681 h 2070201"/>
              <a:gd name="connsiteX14-285" fmla="*/ 321868 w 1413093"/>
              <a:gd name="connsiteY14-286" fmla="*/ 1287475 h 2070201"/>
              <a:gd name="connsiteX15-287" fmla="*/ 0 w 1413093"/>
              <a:gd name="connsiteY15-288" fmla="*/ 1053388 h 2070201"/>
              <a:gd name="connsiteX0-289" fmla="*/ 0 w 1404608"/>
              <a:gd name="connsiteY0-290" fmla="*/ 1053388 h 2070201"/>
              <a:gd name="connsiteX1-291" fmla="*/ 124358 w 1404608"/>
              <a:gd name="connsiteY1-292" fmla="*/ 1382572 h 2070201"/>
              <a:gd name="connsiteX2-293" fmla="*/ 292608 w 1404608"/>
              <a:gd name="connsiteY2-294" fmla="*/ 1741017 h 2070201"/>
              <a:gd name="connsiteX3-295" fmla="*/ 687628 w 1404608"/>
              <a:gd name="connsiteY3-296" fmla="*/ 2070201 h 2070201"/>
              <a:gd name="connsiteX4-297" fmla="*/ 1294790 w 1404608"/>
              <a:gd name="connsiteY4-298" fmla="*/ 2055571 h 2070201"/>
              <a:gd name="connsiteX5-299" fmla="*/ 1404518 w 1404608"/>
              <a:gd name="connsiteY5-300" fmla="*/ 1155801 h 2070201"/>
              <a:gd name="connsiteX6-301" fmla="*/ 1221638 w 1404608"/>
              <a:gd name="connsiteY6-302" fmla="*/ 768096 h 2070201"/>
              <a:gd name="connsiteX7-303" fmla="*/ 1177747 w 1404608"/>
              <a:gd name="connsiteY7-304" fmla="*/ 965606 h 2070201"/>
              <a:gd name="connsiteX8-305" fmla="*/ 1024128 w 1404608"/>
              <a:gd name="connsiteY8-306" fmla="*/ 694944 h 2070201"/>
              <a:gd name="connsiteX9-307" fmla="*/ 921715 w 1404608"/>
              <a:gd name="connsiteY9-308" fmla="*/ 929030 h 2070201"/>
              <a:gd name="connsiteX10-309" fmla="*/ 877824 w 1404608"/>
              <a:gd name="connsiteY10-310" fmla="*/ 629107 h 2070201"/>
              <a:gd name="connsiteX11-311" fmla="*/ 709574 w 1404608"/>
              <a:gd name="connsiteY11-312" fmla="*/ 936345 h 2070201"/>
              <a:gd name="connsiteX12-313" fmla="*/ 526694 w 1404608"/>
              <a:gd name="connsiteY12-314" fmla="*/ 0 h 2070201"/>
              <a:gd name="connsiteX13-315" fmla="*/ 468172 w 1404608"/>
              <a:gd name="connsiteY13-316" fmla="*/ 1338681 h 2070201"/>
              <a:gd name="connsiteX14-317" fmla="*/ 321868 w 1404608"/>
              <a:gd name="connsiteY14-318" fmla="*/ 1287475 h 2070201"/>
              <a:gd name="connsiteX15-319" fmla="*/ 0 w 1404608"/>
              <a:gd name="connsiteY15-320" fmla="*/ 1053388 h 2070201"/>
              <a:gd name="connsiteX0-321" fmla="*/ 0 w 1404608"/>
              <a:gd name="connsiteY0-322" fmla="*/ 1053388 h 2070201"/>
              <a:gd name="connsiteX1-323" fmla="*/ 124358 w 1404608"/>
              <a:gd name="connsiteY1-324" fmla="*/ 1382572 h 2070201"/>
              <a:gd name="connsiteX2-325" fmla="*/ 292608 w 1404608"/>
              <a:gd name="connsiteY2-326" fmla="*/ 1741017 h 2070201"/>
              <a:gd name="connsiteX3-327" fmla="*/ 687628 w 1404608"/>
              <a:gd name="connsiteY3-328" fmla="*/ 2070201 h 2070201"/>
              <a:gd name="connsiteX4-329" fmla="*/ 1294790 w 1404608"/>
              <a:gd name="connsiteY4-330" fmla="*/ 2055571 h 2070201"/>
              <a:gd name="connsiteX5-331" fmla="*/ 1404518 w 1404608"/>
              <a:gd name="connsiteY5-332" fmla="*/ 1155801 h 2070201"/>
              <a:gd name="connsiteX6-333" fmla="*/ 1221638 w 1404608"/>
              <a:gd name="connsiteY6-334" fmla="*/ 768096 h 2070201"/>
              <a:gd name="connsiteX7-335" fmla="*/ 1177747 w 1404608"/>
              <a:gd name="connsiteY7-336" fmla="*/ 965606 h 2070201"/>
              <a:gd name="connsiteX8-337" fmla="*/ 1024128 w 1404608"/>
              <a:gd name="connsiteY8-338" fmla="*/ 694944 h 2070201"/>
              <a:gd name="connsiteX9-339" fmla="*/ 921715 w 1404608"/>
              <a:gd name="connsiteY9-340" fmla="*/ 929030 h 2070201"/>
              <a:gd name="connsiteX10-341" fmla="*/ 877824 w 1404608"/>
              <a:gd name="connsiteY10-342" fmla="*/ 629107 h 2070201"/>
              <a:gd name="connsiteX11-343" fmla="*/ 709574 w 1404608"/>
              <a:gd name="connsiteY11-344" fmla="*/ 936345 h 2070201"/>
              <a:gd name="connsiteX12-345" fmla="*/ 526694 w 1404608"/>
              <a:gd name="connsiteY12-346" fmla="*/ 0 h 2070201"/>
              <a:gd name="connsiteX13-347" fmla="*/ 468172 w 1404608"/>
              <a:gd name="connsiteY13-348" fmla="*/ 1338681 h 2070201"/>
              <a:gd name="connsiteX14-349" fmla="*/ 321868 w 1404608"/>
              <a:gd name="connsiteY14-350" fmla="*/ 1287475 h 2070201"/>
              <a:gd name="connsiteX15-351" fmla="*/ 0 w 1404608"/>
              <a:gd name="connsiteY15-352" fmla="*/ 1053388 h 2070201"/>
              <a:gd name="connsiteX0-353" fmla="*/ 0 w 1404608"/>
              <a:gd name="connsiteY0-354" fmla="*/ 1053388 h 2070201"/>
              <a:gd name="connsiteX1-355" fmla="*/ 124358 w 1404608"/>
              <a:gd name="connsiteY1-356" fmla="*/ 1382572 h 2070201"/>
              <a:gd name="connsiteX2-357" fmla="*/ 292608 w 1404608"/>
              <a:gd name="connsiteY2-358" fmla="*/ 1741017 h 2070201"/>
              <a:gd name="connsiteX3-359" fmla="*/ 687628 w 1404608"/>
              <a:gd name="connsiteY3-360" fmla="*/ 2070201 h 2070201"/>
              <a:gd name="connsiteX4-361" fmla="*/ 1294790 w 1404608"/>
              <a:gd name="connsiteY4-362" fmla="*/ 2055571 h 2070201"/>
              <a:gd name="connsiteX5-363" fmla="*/ 1404518 w 1404608"/>
              <a:gd name="connsiteY5-364" fmla="*/ 1155801 h 2070201"/>
              <a:gd name="connsiteX6-365" fmla="*/ 1221638 w 1404608"/>
              <a:gd name="connsiteY6-366" fmla="*/ 768096 h 2070201"/>
              <a:gd name="connsiteX7-367" fmla="*/ 1177747 w 1404608"/>
              <a:gd name="connsiteY7-368" fmla="*/ 965606 h 2070201"/>
              <a:gd name="connsiteX8-369" fmla="*/ 1024128 w 1404608"/>
              <a:gd name="connsiteY8-370" fmla="*/ 694944 h 2070201"/>
              <a:gd name="connsiteX9-371" fmla="*/ 921715 w 1404608"/>
              <a:gd name="connsiteY9-372" fmla="*/ 929030 h 2070201"/>
              <a:gd name="connsiteX10-373" fmla="*/ 877824 w 1404608"/>
              <a:gd name="connsiteY10-374" fmla="*/ 629107 h 2070201"/>
              <a:gd name="connsiteX11-375" fmla="*/ 709574 w 1404608"/>
              <a:gd name="connsiteY11-376" fmla="*/ 936345 h 2070201"/>
              <a:gd name="connsiteX12-377" fmla="*/ 526694 w 1404608"/>
              <a:gd name="connsiteY12-378" fmla="*/ 0 h 2070201"/>
              <a:gd name="connsiteX13-379" fmla="*/ 468172 w 1404608"/>
              <a:gd name="connsiteY13-380" fmla="*/ 1338681 h 2070201"/>
              <a:gd name="connsiteX14-381" fmla="*/ 321868 w 1404608"/>
              <a:gd name="connsiteY14-382" fmla="*/ 1287475 h 2070201"/>
              <a:gd name="connsiteX15-383" fmla="*/ 0 w 1404608"/>
              <a:gd name="connsiteY15-384" fmla="*/ 1053388 h 2070201"/>
              <a:gd name="connsiteX0-385" fmla="*/ 0 w 1404608"/>
              <a:gd name="connsiteY0-386" fmla="*/ 1053388 h 2070201"/>
              <a:gd name="connsiteX1-387" fmla="*/ 124358 w 1404608"/>
              <a:gd name="connsiteY1-388" fmla="*/ 1382572 h 2070201"/>
              <a:gd name="connsiteX2-389" fmla="*/ 292608 w 1404608"/>
              <a:gd name="connsiteY2-390" fmla="*/ 1741017 h 2070201"/>
              <a:gd name="connsiteX3-391" fmla="*/ 687628 w 1404608"/>
              <a:gd name="connsiteY3-392" fmla="*/ 2070201 h 2070201"/>
              <a:gd name="connsiteX4-393" fmla="*/ 1294790 w 1404608"/>
              <a:gd name="connsiteY4-394" fmla="*/ 2055571 h 2070201"/>
              <a:gd name="connsiteX5-395" fmla="*/ 1404518 w 1404608"/>
              <a:gd name="connsiteY5-396" fmla="*/ 1155801 h 2070201"/>
              <a:gd name="connsiteX6-397" fmla="*/ 1221638 w 1404608"/>
              <a:gd name="connsiteY6-398" fmla="*/ 768096 h 2070201"/>
              <a:gd name="connsiteX7-399" fmla="*/ 1177747 w 1404608"/>
              <a:gd name="connsiteY7-400" fmla="*/ 965606 h 2070201"/>
              <a:gd name="connsiteX8-401" fmla="*/ 1024128 w 1404608"/>
              <a:gd name="connsiteY8-402" fmla="*/ 694944 h 2070201"/>
              <a:gd name="connsiteX9-403" fmla="*/ 921715 w 1404608"/>
              <a:gd name="connsiteY9-404" fmla="*/ 929030 h 2070201"/>
              <a:gd name="connsiteX10-405" fmla="*/ 877824 w 1404608"/>
              <a:gd name="connsiteY10-406" fmla="*/ 629107 h 2070201"/>
              <a:gd name="connsiteX11-407" fmla="*/ 709574 w 1404608"/>
              <a:gd name="connsiteY11-408" fmla="*/ 936345 h 2070201"/>
              <a:gd name="connsiteX12-409" fmla="*/ 526694 w 1404608"/>
              <a:gd name="connsiteY12-410" fmla="*/ 0 h 2070201"/>
              <a:gd name="connsiteX13-411" fmla="*/ 468172 w 1404608"/>
              <a:gd name="connsiteY13-412" fmla="*/ 1338681 h 2070201"/>
              <a:gd name="connsiteX14-413" fmla="*/ 321868 w 1404608"/>
              <a:gd name="connsiteY14-414" fmla="*/ 1287475 h 2070201"/>
              <a:gd name="connsiteX15-415" fmla="*/ 0 w 1404608"/>
              <a:gd name="connsiteY15-416" fmla="*/ 1053388 h 2070201"/>
              <a:gd name="connsiteX0-417" fmla="*/ 0 w 1404608"/>
              <a:gd name="connsiteY0-418" fmla="*/ 1053388 h 2070201"/>
              <a:gd name="connsiteX1-419" fmla="*/ 124358 w 1404608"/>
              <a:gd name="connsiteY1-420" fmla="*/ 1382572 h 2070201"/>
              <a:gd name="connsiteX2-421" fmla="*/ 292608 w 1404608"/>
              <a:gd name="connsiteY2-422" fmla="*/ 1741017 h 2070201"/>
              <a:gd name="connsiteX3-423" fmla="*/ 687628 w 1404608"/>
              <a:gd name="connsiteY3-424" fmla="*/ 2070201 h 2070201"/>
              <a:gd name="connsiteX4-425" fmla="*/ 1294790 w 1404608"/>
              <a:gd name="connsiteY4-426" fmla="*/ 2055571 h 2070201"/>
              <a:gd name="connsiteX5-427" fmla="*/ 1404518 w 1404608"/>
              <a:gd name="connsiteY5-428" fmla="*/ 1155801 h 2070201"/>
              <a:gd name="connsiteX6-429" fmla="*/ 1221638 w 1404608"/>
              <a:gd name="connsiteY6-430" fmla="*/ 768096 h 2070201"/>
              <a:gd name="connsiteX7-431" fmla="*/ 1177747 w 1404608"/>
              <a:gd name="connsiteY7-432" fmla="*/ 965606 h 2070201"/>
              <a:gd name="connsiteX8-433" fmla="*/ 980236 w 1404608"/>
              <a:gd name="connsiteY8-434" fmla="*/ 694944 h 2070201"/>
              <a:gd name="connsiteX9-435" fmla="*/ 921715 w 1404608"/>
              <a:gd name="connsiteY9-436" fmla="*/ 929030 h 2070201"/>
              <a:gd name="connsiteX10-437" fmla="*/ 877824 w 1404608"/>
              <a:gd name="connsiteY10-438" fmla="*/ 629107 h 2070201"/>
              <a:gd name="connsiteX11-439" fmla="*/ 709574 w 1404608"/>
              <a:gd name="connsiteY11-440" fmla="*/ 936345 h 2070201"/>
              <a:gd name="connsiteX12-441" fmla="*/ 526694 w 1404608"/>
              <a:gd name="connsiteY12-442" fmla="*/ 0 h 2070201"/>
              <a:gd name="connsiteX13-443" fmla="*/ 468172 w 1404608"/>
              <a:gd name="connsiteY13-444" fmla="*/ 1338681 h 2070201"/>
              <a:gd name="connsiteX14-445" fmla="*/ 321868 w 1404608"/>
              <a:gd name="connsiteY14-446" fmla="*/ 1287475 h 2070201"/>
              <a:gd name="connsiteX15-447" fmla="*/ 0 w 1404608"/>
              <a:gd name="connsiteY15-448" fmla="*/ 1053388 h 2070201"/>
              <a:gd name="connsiteX0-449" fmla="*/ 0 w 1404608"/>
              <a:gd name="connsiteY0-450" fmla="*/ 1053388 h 2070201"/>
              <a:gd name="connsiteX1-451" fmla="*/ 124358 w 1404608"/>
              <a:gd name="connsiteY1-452" fmla="*/ 1382572 h 2070201"/>
              <a:gd name="connsiteX2-453" fmla="*/ 292608 w 1404608"/>
              <a:gd name="connsiteY2-454" fmla="*/ 1741017 h 2070201"/>
              <a:gd name="connsiteX3-455" fmla="*/ 687628 w 1404608"/>
              <a:gd name="connsiteY3-456" fmla="*/ 2070201 h 2070201"/>
              <a:gd name="connsiteX4-457" fmla="*/ 1294790 w 1404608"/>
              <a:gd name="connsiteY4-458" fmla="*/ 2055571 h 2070201"/>
              <a:gd name="connsiteX5-459" fmla="*/ 1404518 w 1404608"/>
              <a:gd name="connsiteY5-460" fmla="*/ 1155801 h 2070201"/>
              <a:gd name="connsiteX6-461" fmla="*/ 1221638 w 1404608"/>
              <a:gd name="connsiteY6-462" fmla="*/ 768096 h 2070201"/>
              <a:gd name="connsiteX7-463" fmla="*/ 1177747 w 1404608"/>
              <a:gd name="connsiteY7-464" fmla="*/ 965606 h 2070201"/>
              <a:gd name="connsiteX8-465" fmla="*/ 980236 w 1404608"/>
              <a:gd name="connsiteY8-466" fmla="*/ 694944 h 2070201"/>
              <a:gd name="connsiteX9-467" fmla="*/ 921715 w 1404608"/>
              <a:gd name="connsiteY9-468" fmla="*/ 929030 h 2070201"/>
              <a:gd name="connsiteX10-469" fmla="*/ 877824 w 1404608"/>
              <a:gd name="connsiteY10-470" fmla="*/ 629107 h 2070201"/>
              <a:gd name="connsiteX11-471" fmla="*/ 709574 w 1404608"/>
              <a:gd name="connsiteY11-472" fmla="*/ 936345 h 2070201"/>
              <a:gd name="connsiteX12-473" fmla="*/ 526694 w 1404608"/>
              <a:gd name="connsiteY12-474" fmla="*/ 0 h 2070201"/>
              <a:gd name="connsiteX13-475" fmla="*/ 468172 w 1404608"/>
              <a:gd name="connsiteY13-476" fmla="*/ 1338681 h 2070201"/>
              <a:gd name="connsiteX14-477" fmla="*/ 321868 w 1404608"/>
              <a:gd name="connsiteY14-478" fmla="*/ 1287475 h 2070201"/>
              <a:gd name="connsiteX15-479" fmla="*/ 0 w 1404608"/>
              <a:gd name="connsiteY15-480" fmla="*/ 1053388 h 2070201"/>
              <a:gd name="connsiteX0-481" fmla="*/ 0 w 1404608"/>
              <a:gd name="connsiteY0-482" fmla="*/ 1053388 h 2070201"/>
              <a:gd name="connsiteX1-483" fmla="*/ 124358 w 1404608"/>
              <a:gd name="connsiteY1-484" fmla="*/ 1382572 h 2070201"/>
              <a:gd name="connsiteX2-485" fmla="*/ 292608 w 1404608"/>
              <a:gd name="connsiteY2-486" fmla="*/ 1741017 h 2070201"/>
              <a:gd name="connsiteX3-487" fmla="*/ 687628 w 1404608"/>
              <a:gd name="connsiteY3-488" fmla="*/ 2070201 h 2070201"/>
              <a:gd name="connsiteX4-489" fmla="*/ 1294790 w 1404608"/>
              <a:gd name="connsiteY4-490" fmla="*/ 2055571 h 2070201"/>
              <a:gd name="connsiteX5-491" fmla="*/ 1404518 w 1404608"/>
              <a:gd name="connsiteY5-492" fmla="*/ 1155801 h 2070201"/>
              <a:gd name="connsiteX6-493" fmla="*/ 1221638 w 1404608"/>
              <a:gd name="connsiteY6-494" fmla="*/ 768096 h 2070201"/>
              <a:gd name="connsiteX7-495" fmla="*/ 1177747 w 1404608"/>
              <a:gd name="connsiteY7-496" fmla="*/ 965606 h 2070201"/>
              <a:gd name="connsiteX8-497" fmla="*/ 980236 w 1404608"/>
              <a:gd name="connsiteY8-498" fmla="*/ 694944 h 2070201"/>
              <a:gd name="connsiteX9-499" fmla="*/ 921715 w 1404608"/>
              <a:gd name="connsiteY9-500" fmla="*/ 929030 h 2070201"/>
              <a:gd name="connsiteX10-501" fmla="*/ 790042 w 1404608"/>
              <a:gd name="connsiteY10-502" fmla="*/ 599846 h 2070201"/>
              <a:gd name="connsiteX11-503" fmla="*/ 709574 w 1404608"/>
              <a:gd name="connsiteY11-504" fmla="*/ 936345 h 2070201"/>
              <a:gd name="connsiteX12-505" fmla="*/ 526694 w 1404608"/>
              <a:gd name="connsiteY12-506" fmla="*/ 0 h 2070201"/>
              <a:gd name="connsiteX13-507" fmla="*/ 468172 w 1404608"/>
              <a:gd name="connsiteY13-508" fmla="*/ 1338681 h 2070201"/>
              <a:gd name="connsiteX14-509" fmla="*/ 321868 w 1404608"/>
              <a:gd name="connsiteY14-510" fmla="*/ 1287475 h 2070201"/>
              <a:gd name="connsiteX15-511" fmla="*/ 0 w 1404608"/>
              <a:gd name="connsiteY15-512" fmla="*/ 1053388 h 2070201"/>
              <a:gd name="connsiteX0-513" fmla="*/ 0 w 1404608"/>
              <a:gd name="connsiteY0-514" fmla="*/ 1053388 h 2070201"/>
              <a:gd name="connsiteX1-515" fmla="*/ 124358 w 1404608"/>
              <a:gd name="connsiteY1-516" fmla="*/ 1382572 h 2070201"/>
              <a:gd name="connsiteX2-517" fmla="*/ 292608 w 1404608"/>
              <a:gd name="connsiteY2-518" fmla="*/ 1741017 h 2070201"/>
              <a:gd name="connsiteX3-519" fmla="*/ 687628 w 1404608"/>
              <a:gd name="connsiteY3-520" fmla="*/ 2070201 h 2070201"/>
              <a:gd name="connsiteX4-521" fmla="*/ 1294790 w 1404608"/>
              <a:gd name="connsiteY4-522" fmla="*/ 2055571 h 2070201"/>
              <a:gd name="connsiteX5-523" fmla="*/ 1404518 w 1404608"/>
              <a:gd name="connsiteY5-524" fmla="*/ 1155801 h 2070201"/>
              <a:gd name="connsiteX6-525" fmla="*/ 1221638 w 1404608"/>
              <a:gd name="connsiteY6-526" fmla="*/ 768096 h 2070201"/>
              <a:gd name="connsiteX7-527" fmla="*/ 1177747 w 1404608"/>
              <a:gd name="connsiteY7-528" fmla="*/ 965606 h 2070201"/>
              <a:gd name="connsiteX8-529" fmla="*/ 980236 w 1404608"/>
              <a:gd name="connsiteY8-530" fmla="*/ 694944 h 2070201"/>
              <a:gd name="connsiteX9-531" fmla="*/ 921715 w 1404608"/>
              <a:gd name="connsiteY9-532" fmla="*/ 929030 h 2070201"/>
              <a:gd name="connsiteX10-533" fmla="*/ 738836 w 1404608"/>
              <a:gd name="connsiteY10-534" fmla="*/ 592531 h 2070201"/>
              <a:gd name="connsiteX11-535" fmla="*/ 709574 w 1404608"/>
              <a:gd name="connsiteY11-536" fmla="*/ 936345 h 2070201"/>
              <a:gd name="connsiteX12-537" fmla="*/ 526694 w 1404608"/>
              <a:gd name="connsiteY12-538" fmla="*/ 0 h 2070201"/>
              <a:gd name="connsiteX13-539" fmla="*/ 468172 w 1404608"/>
              <a:gd name="connsiteY13-540" fmla="*/ 1338681 h 2070201"/>
              <a:gd name="connsiteX14-541" fmla="*/ 321868 w 1404608"/>
              <a:gd name="connsiteY14-542" fmla="*/ 1287475 h 2070201"/>
              <a:gd name="connsiteX15-543" fmla="*/ 0 w 1404608"/>
              <a:gd name="connsiteY15-544" fmla="*/ 1053388 h 2070201"/>
              <a:gd name="connsiteX0-545" fmla="*/ 0 w 1404608"/>
              <a:gd name="connsiteY0-546" fmla="*/ 1053388 h 2070201"/>
              <a:gd name="connsiteX1-547" fmla="*/ 124358 w 1404608"/>
              <a:gd name="connsiteY1-548" fmla="*/ 1382572 h 2070201"/>
              <a:gd name="connsiteX2-549" fmla="*/ 292608 w 1404608"/>
              <a:gd name="connsiteY2-550" fmla="*/ 1741017 h 2070201"/>
              <a:gd name="connsiteX3-551" fmla="*/ 687628 w 1404608"/>
              <a:gd name="connsiteY3-552" fmla="*/ 2070201 h 2070201"/>
              <a:gd name="connsiteX4-553" fmla="*/ 1294790 w 1404608"/>
              <a:gd name="connsiteY4-554" fmla="*/ 2055571 h 2070201"/>
              <a:gd name="connsiteX5-555" fmla="*/ 1404518 w 1404608"/>
              <a:gd name="connsiteY5-556" fmla="*/ 1155801 h 2070201"/>
              <a:gd name="connsiteX6-557" fmla="*/ 1221638 w 1404608"/>
              <a:gd name="connsiteY6-558" fmla="*/ 768096 h 2070201"/>
              <a:gd name="connsiteX7-559" fmla="*/ 1177747 w 1404608"/>
              <a:gd name="connsiteY7-560" fmla="*/ 965606 h 2070201"/>
              <a:gd name="connsiteX8-561" fmla="*/ 980236 w 1404608"/>
              <a:gd name="connsiteY8-562" fmla="*/ 694944 h 2070201"/>
              <a:gd name="connsiteX9-563" fmla="*/ 921715 w 1404608"/>
              <a:gd name="connsiteY9-564" fmla="*/ 929030 h 2070201"/>
              <a:gd name="connsiteX10-565" fmla="*/ 738836 w 1404608"/>
              <a:gd name="connsiteY10-566" fmla="*/ 592531 h 2070201"/>
              <a:gd name="connsiteX11-567" fmla="*/ 709574 w 1404608"/>
              <a:gd name="connsiteY11-568" fmla="*/ 936345 h 2070201"/>
              <a:gd name="connsiteX12-569" fmla="*/ 526694 w 1404608"/>
              <a:gd name="connsiteY12-570" fmla="*/ 0 h 2070201"/>
              <a:gd name="connsiteX13-571" fmla="*/ 468172 w 1404608"/>
              <a:gd name="connsiteY13-572" fmla="*/ 1338681 h 2070201"/>
              <a:gd name="connsiteX14-573" fmla="*/ 321868 w 1404608"/>
              <a:gd name="connsiteY14-574" fmla="*/ 1287475 h 2070201"/>
              <a:gd name="connsiteX15-575" fmla="*/ 0 w 1404608"/>
              <a:gd name="connsiteY15-576" fmla="*/ 1053388 h 2070201"/>
              <a:gd name="connsiteX0-577" fmla="*/ 0 w 1404608"/>
              <a:gd name="connsiteY0-578" fmla="*/ 1053388 h 2070201"/>
              <a:gd name="connsiteX1-579" fmla="*/ 124358 w 1404608"/>
              <a:gd name="connsiteY1-580" fmla="*/ 1382572 h 2070201"/>
              <a:gd name="connsiteX2-581" fmla="*/ 292608 w 1404608"/>
              <a:gd name="connsiteY2-582" fmla="*/ 1741017 h 2070201"/>
              <a:gd name="connsiteX3-583" fmla="*/ 687628 w 1404608"/>
              <a:gd name="connsiteY3-584" fmla="*/ 2070201 h 2070201"/>
              <a:gd name="connsiteX4-585" fmla="*/ 1294790 w 1404608"/>
              <a:gd name="connsiteY4-586" fmla="*/ 2055571 h 2070201"/>
              <a:gd name="connsiteX5-587" fmla="*/ 1404518 w 1404608"/>
              <a:gd name="connsiteY5-588" fmla="*/ 1155801 h 2070201"/>
              <a:gd name="connsiteX6-589" fmla="*/ 1221638 w 1404608"/>
              <a:gd name="connsiteY6-590" fmla="*/ 768096 h 2070201"/>
              <a:gd name="connsiteX7-591" fmla="*/ 1177747 w 1404608"/>
              <a:gd name="connsiteY7-592" fmla="*/ 965606 h 2070201"/>
              <a:gd name="connsiteX8-593" fmla="*/ 980236 w 1404608"/>
              <a:gd name="connsiteY8-594" fmla="*/ 694944 h 2070201"/>
              <a:gd name="connsiteX9-595" fmla="*/ 921715 w 1404608"/>
              <a:gd name="connsiteY9-596" fmla="*/ 929030 h 2070201"/>
              <a:gd name="connsiteX10-597" fmla="*/ 738836 w 1404608"/>
              <a:gd name="connsiteY10-598" fmla="*/ 592531 h 2070201"/>
              <a:gd name="connsiteX11-599" fmla="*/ 709574 w 1404608"/>
              <a:gd name="connsiteY11-600" fmla="*/ 936345 h 2070201"/>
              <a:gd name="connsiteX12-601" fmla="*/ 702259 w 1404608"/>
              <a:gd name="connsiteY12-602" fmla="*/ 629107 h 2070201"/>
              <a:gd name="connsiteX13-603" fmla="*/ 526694 w 1404608"/>
              <a:gd name="connsiteY13-604" fmla="*/ 0 h 2070201"/>
              <a:gd name="connsiteX14-605" fmla="*/ 468172 w 1404608"/>
              <a:gd name="connsiteY14-606" fmla="*/ 1338681 h 2070201"/>
              <a:gd name="connsiteX15-607" fmla="*/ 321868 w 1404608"/>
              <a:gd name="connsiteY15-608" fmla="*/ 1287475 h 2070201"/>
              <a:gd name="connsiteX16" fmla="*/ 0 w 1404608"/>
              <a:gd name="connsiteY16" fmla="*/ 1053388 h 2070201"/>
              <a:gd name="connsiteX0-609" fmla="*/ 0 w 1404608"/>
              <a:gd name="connsiteY0-610" fmla="*/ 1056935 h 2073748"/>
              <a:gd name="connsiteX1-611" fmla="*/ 124358 w 1404608"/>
              <a:gd name="connsiteY1-612" fmla="*/ 1386119 h 2073748"/>
              <a:gd name="connsiteX2-613" fmla="*/ 292608 w 1404608"/>
              <a:gd name="connsiteY2-614" fmla="*/ 1744564 h 2073748"/>
              <a:gd name="connsiteX3-615" fmla="*/ 687628 w 1404608"/>
              <a:gd name="connsiteY3-616" fmla="*/ 2073748 h 2073748"/>
              <a:gd name="connsiteX4-617" fmla="*/ 1294790 w 1404608"/>
              <a:gd name="connsiteY4-618" fmla="*/ 2059118 h 2073748"/>
              <a:gd name="connsiteX5-619" fmla="*/ 1404518 w 1404608"/>
              <a:gd name="connsiteY5-620" fmla="*/ 1159348 h 2073748"/>
              <a:gd name="connsiteX6-621" fmla="*/ 1221638 w 1404608"/>
              <a:gd name="connsiteY6-622" fmla="*/ 771643 h 2073748"/>
              <a:gd name="connsiteX7-623" fmla="*/ 1177747 w 1404608"/>
              <a:gd name="connsiteY7-624" fmla="*/ 969153 h 2073748"/>
              <a:gd name="connsiteX8-625" fmla="*/ 980236 w 1404608"/>
              <a:gd name="connsiteY8-626" fmla="*/ 698491 h 2073748"/>
              <a:gd name="connsiteX9-627" fmla="*/ 921715 w 1404608"/>
              <a:gd name="connsiteY9-628" fmla="*/ 932577 h 2073748"/>
              <a:gd name="connsiteX10-629" fmla="*/ 738836 w 1404608"/>
              <a:gd name="connsiteY10-630" fmla="*/ 596078 h 2073748"/>
              <a:gd name="connsiteX11-631" fmla="*/ 709574 w 1404608"/>
              <a:gd name="connsiteY11-632" fmla="*/ 939892 h 2073748"/>
              <a:gd name="connsiteX12-633" fmla="*/ 526694 w 1404608"/>
              <a:gd name="connsiteY12-634" fmla="*/ 3547 h 2073748"/>
              <a:gd name="connsiteX13-635" fmla="*/ 468172 w 1404608"/>
              <a:gd name="connsiteY13-636" fmla="*/ 1342228 h 2073748"/>
              <a:gd name="connsiteX14-637" fmla="*/ 321868 w 1404608"/>
              <a:gd name="connsiteY14-638" fmla="*/ 1291022 h 2073748"/>
              <a:gd name="connsiteX15-639" fmla="*/ 0 w 1404608"/>
              <a:gd name="connsiteY15-640" fmla="*/ 1056935 h 2073748"/>
              <a:gd name="connsiteX0-641" fmla="*/ 0 w 1404608"/>
              <a:gd name="connsiteY0-642" fmla="*/ 1056935 h 2073748"/>
              <a:gd name="connsiteX1-643" fmla="*/ 124358 w 1404608"/>
              <a:gd name="connsiteY1-644" fmla="*/ 1386119 h 2073748"/>
              <a:gd name="connsiteX2-645" fmla="*/ 292608 w 1404608"/>
              <a:gd name="connsiteY2-646" fmla="*/ 1744564 h 2073748"/>
              <a:gd name="connsiteX3-647" fmla="*/ 687628 w 1404608"/>
              <a:gd name="connsiteY3-648" fmla="*/ 2073748 h 2073748"/>
              <a:gd name="connsiteX4-649" fmla="*/ 1294790 w 1404608"/>
              <a:gd name="connsiteY4-650" fmla="*/ 2059118 h 2073748"/>
              <a:gd name="connsiteX5-651" fmla="*/ 1404518 w 1404608"/>
              <a:gd name="connsiteY5-652" fmla="*/ 1159348 h 2073748"/>
              <a:gd name="connsiteX6-653" fmla="*/ 1221638 w 1404608"/>
              <a:gd name="connsiteY6-654" fmla="*/ 771643 h 2073748"/>
              <a:gd name="connsiteX7-655" fmla="*/ 1177747 w 1404608"/>
              <a:gd name="connsiteY7-656" fmla="*/ 969153 h 2073748"/>
              <a:gd name="connsiteX8-657" fmla="*/ 980236 w 1404608"/>
              <a:gd name="connsiteY8-658" fmla="*/ 698491 h 2073748"/>
              <a:gd name="connsiteX9-659" fmla="*/ 921715 w 1404608"/>
              <a:gd name="connsiteY9-660" fmla="*/ 932577 h 2073748"/>
              <a:gd name="connsiteX10-661" fmla="*/ 738836 w 1404608"/>
              <a:gd name="connsiteY10-662" fmla="*/ 596078 h 2073748"/>
              <a:gd name="connsiteX11-663" fmla="*/ 709574 w 1404608"/>
              <a:gd name="connsiteY11-664" fmla="*/ 939892 h 2073748"/>
              <a:gd name="connsiteX12-665" fmla="*/ 526694 w 1404608"/>
              <a:gd name="connsiteY12-666" fmla="*/ 3547 h 2073748"/>
              <a:gd name="connsiteX13-667" fmla="*/ 468172 w 1404608"/>
              <a:gd name="connsiteY13-668" fmla="*/ 1342228 h 2073748"/>
              <a:gd name="connsiteX14-669" fmla="*/ 321868 w 1404608"/>
              <a:gd name="connsiteY14-670" fmla="*/ 1291022 h 2073748"/>
              <a:gd name="connsiteX15-671" fmla="*/ 0 w 1404608"/>
              <a:gd name="connsiteY15-672" fmla="*/ 1056935 h 2073748"/>
              <a:gd name="connsiteX0-673" fmla="*/ 0 w 1404608"/>
              <a:gd name="connsiteY0-674" fmla="*/ 1056935 h 2073748"/>
              <a:gd name="connsiteX1-675" fmla="*/ 124358 w 1404608"/>
              <a:gd name="connsiteY1-676" fmla="*/ 1386119 h 2073748"/>
              <a:gd name="connsiteX2-677" fmla="*/ 292608 w 1404608"/>
              <a:gd name="connsiteY2-678" fmla="*/ 1744564 h 2073748"/>
              <a:gd name="connsiteX3-679" fmla="*/ 687628 w 1404608"/>
              <a:gd name="connsiteY3-680" fmla="*/ 2073748 h 2073748"/>
              <a:gd name="connsiteX4-681" fmla="*/ 1294790 w 1404608"/>
              <a:gd name="connsiteY4-682" fmla="*/ 2059118 h 2073748"/>
              <a:gd name="connsiteX5-683" fmla="*/ 1404518 w 1404608"/>
              <a:gd name="connsiteY5-684" fmla="*/ 1159348 h 2073748"/>
              <a:gd name="connsiteX6-685" fmla="*/ 1221638 w 1404608"/>
              <a:gd name="connsiteY6-686" fmla="*/ 771643 h 2073748"/>
              <a:gd name="connsiteX7-687" fmla="*/ 1177747 w 1404608"/>
              <a:gd name="connsiteY7-688" fmla="*/ 969153 h 2073748"/>
              <a:gd name="connsiteX8-689" fmla="*/ 980236 w 1404608"/>
              <a:gd name="connsiteY8-690" fmla="*/ 698491 h 2073748"/>
              <a:gd name="connsiteX9-691" fmla="*/ 921715 w 1404608"/>
              <a:gd name="connsiteY9-692" fmla="*/ 932577 h 2073748"/>
              <a:gd name="connsiteX10-693" fmla="*/ 738836 w 1404608"/>
              <a:gd name="connsiteY10-694" fmla="*/ 596078 h 2073748"/>
              <a:gd name="connsiteX11-695" fmla="*/ 709574 w 1404608"/>
              <a:gd name="connsiteY11-696" fmla="*/ 939892 h 2073748"/>
              <a:gd name="connsiteX12-697" fmla="*/ 526694 w 1404608"/>
              <a:gd name="connsiteY12-698" fmla="*/ 3547 h 2073748"/>
              <a:gd name="connsiteX13-699" fmla="*/ 468172 w 1404608"/>
              <a:gd name="connsiteY13-700" fmla="*/ 1342228 h 2073748"/>
              <a:gd name="connsiteX14-701" fmla="*/ 321868 w 1404608"/>
              <a:gd name="connsiteY14-702" fmla="*/ 1291022 h 2073748"/>
              <a:gd name="connsiteX15-703" fmla="*/ 0 w 1404608"/>
              <a:gd name="connsiteY15-704" fmla="*/ 1056935 h 2073748"/>
              <a:gd name="connsiteX0-705" fmla="*/ 0 w 1404608"/>
              <a:gd name="connsiteY0-706" fmla="*/ 1058942 h 2075755"/>
              <a:gd name="connsiteX1-707" fmla="*/ 124358 w 1404608"/>
              <a:gd name="connsiteY1-708" fmla="*/ 1388126 h 2075755"/>
              <a:gd name="connsiteX2-709" fmla="*/ 292608 w 1404608"/>
              <a:gd name="connsiteY2-710" fmla="*/ 1746571 h 2075755"/>
              <a:gd name="connsiteX3-711" fmla="*/ 687628 w 1404608"/>
              <a:gd name="connsiteY3-712" fmla="*/ 2075755 h 2075755"/>
              <a:gd name="connsiteX4-713" fmla="*/ 1294790 w 1404608"/>
              <a:gd name="connsiteY4-714" fmla="*/ 2061125 h 2075755"/>
              <a:gd name="connsiteX5-715" fmla="*/ 1404518 w 1404608"/>
              <a:gd name="connsiteY5-716" fmla="*/ 1161355 h 2075755"/>
              <a:gd name="connsiteX6-717" fmla="*/ 1221638 w 1404608"/>
              <a:gd name="connsiteY6-718" fmla="*/ 773650 h 2075755"/>
              <a:gd name="connsiteX7-719" fmla="*/ 1177747 w 1404608"/>
              <a:gd name="connsiteY7-720" fmla="*/ 971160 h 2075755"/>
              <a:gd name="connsiteX8-721" fmla="*/ 980236 w 1404608"/>
              <a:gd name="connsiteY8-722" fmla="*/ 700498 h 2075755"/>
              <a:gd name="connsiteX9-723" fmla="*/ 921715 w 1404608"/>
              <a:gd name="connsiteY9-724" fmla="*/ 934584 h 2075755"/>
              <a:gd name="connsiteX10-725" fmla="*/ 738836 w 1404608"/>
              <a:gd name="connsiteY10-726" fmla="*/ 598085 h 2075755"/>
              <a:gd name="connsiteX11-727" fmla="*/ 709574 w 1404608"/>
              <a:gd name="connsiteY11-728" fmla="*/ 941899 h 2075755"/>
              <a:gd name="connsiteX12-729" fmla="*/ 526694 w 1404608"/>
              <a:gd name="connsiteY12-730" fmla="*/ 5554 h 2075755"/>
              <a:gd name="connsiteX13-731" fmla="*/ 468172 w 1404608"/>
              <a:gd name="connsiteY13-732" fmla="*/ 1344235 h 2075755"/>
              <a:gd name="connsiteX14-733" fmla="*/ 321868 w 1404608"/>
              <a:gd name="connsiteY14-734" fmla="*/ 1293029 h 2075755"/>
              <a:gd name="connsiteX15-735" fmla="*/ 0 w 1404608"/>
              <a:gd name="connsiteY15-736" fmla="*/ 1058942 h 2075755"/>
              <a:gd name="connsiteX0-737" fmla="*/ 0 w 1404608"/>
              <a:gd name="connsiteY0-738" fmla="*/ 1029958 h 2046771"/>
              <a:gd name="connsiteX1-739" fmla="*/ 124358 w 1404608"/>
              <a:gd name="connsiteY1-740" fmla="*/ 1359142 h 2046771"/>
              <a:gd name="connsiteX2-741" fmla="*/ 292608 w 1404608"/>
              <a:gd name="connsiteY2-742" fmla="*/ 1717587 h 2046771"/>
              <a:gd name="connsiteX3-743" fmla="*/ 687628 w 1404608"/>
              <a:gd name="connsiteY3-744" fmla="*/ 2046771 h 2046771"/>
              <a:gd name="connsiteX4-745" fmla="*/ 1294790 w 1404608"/>
              <a:gd name="connsiteY4-746" fmla="*/ 2032141 h 2046771"/>
              <a:gd name="connsiteX5-747" fmla="*/ 1404518 w 1404608"/>
              <a:gd name="connsiteY5-748" fmla="*/ 1132371 h 2046771"/>
              <a:gd name="connsiteX6-749" fmla="*/ 1221638 w 1404608"/>
              <a:gd name="connsiteY6-750" fmla="*/ 744666 h 2046771"/>
              <a:gd name="connsiteX7-751" fmla="*/ 1177747 w 1404608"/>
              <a:gd name="connsiteY7-752" fmla="*/ 942176 h 2046771"/>
              <a:gd name="connsiteX8-753" fmla="*/ 980236 w 1404608"/>
              <a:gd name="connsiteY8-754" fmla="*/ 671514 h 2046771"/>
              <a:gd name="connsiteX9-755" fmla="*/ 921715 w 1404608"/>
              <a:gd name="connsiteY9-756" fmla="*/ 905600 h 2046771"/>
              <a:gd name="connsiteX10-757" fmla="*/ 738836 w 1404608"/>
              <a:gd name="connsiteY10-758" fmla="*/ 569101 h 2046771"/>
              <a:gd name="connsiteX11-759" fmla="*/ 709574 w 1404608"/>
              <a:gd name="connsiteY11-760" fmla="*/ 912915 h 2046771"/>
              <a:gd name="connsiteX12-761" fmla="*/ 526694 w 1404608"/>
              <a:gd name="connsiteY12-762" fmla="*/ 5831 h 2046771"/>
              <a:gd name="connsiteX13-763" fmla="*/ 468172 w 1404608"/>
              <a:gd name="connsiteY13-764" fmla="*/ 1315251 h 2046771"/>
              <a:gd name="connsiteX14-765" fmla="*/ 321868 w 1404608"/>
              <a:gd name="connsiteY14-766" fmla="*/ 1264045 h 2046771"/>
              <a:gd name="connsiteX15-767" fmla="*/ 0 w 1404608"/>
              <a:gd name="connsiteY15-768" fmla="*/ 1029958 h 2046771"/>
              <a:gd name="connsiteX0-769" fmla="*/ 0 w 1404608"/>
              <a:gd name="connsiteY0-770" fmla="*/ 1024127 h 2040940"/>
              <a:gd name="connsiteX1-771" fmla="*/ 124358 w 1404608"/>
              <a:gd name="connsiteY1-772" fmla="*/ 1353311 h 2040940"/>
              <a:gd name="connsiteX2-773" fmla="*/ 292608 w 1404608"/>
              <a:gd name="connsiteY2-774" fmla="*/ 1711756 h 2040940"/>
              <a:gd name="connsiteX3-775" fmla="*/ 687628 w 1404608"/>
              <a:gd name="connsiteY3-776" fmla="*/ 2040940 h 2040940"/>
              <a:gd name="connsiteX4-777" fmla="*/ 1294790 w 1404608"/>
              <a:gd name="connsiteY4-778" fmla="*/ 2026310 h 2040940"/>
              <a:gd name="connsiteX5-779" fmla="*/ 1404518 w 1404608"/>
              <a:gd name="connsiteY5-780" fmla="*/ 1126540 h 2040940"/>
              <a:gd name="connsiteX6-781" fmla="*/ 1221638 w 1404608"/>
              <a:gd name="connsiteY6-782" fmla="*/ 738835 h 2040940"/>
              <a:gd name="connsiteX7-783" fmla="*/ 1177747 w 1404608"/>
              <a:gd name="connsiteY7-784" fmla="*/ 936345 h 2040940"/>
              <a:gd name="connsiteX8-785" fmla="*/ 980236 w 1404608"/>
              <a:gd name="connsiteY8-786" fmla="*/ 665683 h 2040940"/>
              <a:gd name="connsiteX9-787" fmla="*/ 921715 w 1404608"/>
              <a:gd name="connsiteY9-788" fmla="*/ 899769 h 2040940"/>
              <a:gd name="connsiteX10-789" fmla="*/ 738836 w 1404608"/>
              <a:gd name="connsiteY10-790" fmla="*/ 563270 h 2040940"/>
              <a:gd name="connsiteX11-791" fmla="*/ 709574 w 1404608"/>
              <a:gd name="connsiteY11-792" fmla="*/ 907084 h 2040940"/>
              <a:gd name="connsiteX12-793" fmla="*/ 526694 w 1404608"/>
              <a:gd name="connsiteY12-794" fmla="*/ 0 h 2040940"/>
              <a:gd name="connsiteX13-795" fmla="*/ 468172 w 1404608"/>
              <a:gd name="connsiteY13-796" fmla="*/ 1309420 h 2040940"/>
              <a:gd name="connsiteX14-797" fmla="*/ 321868 w 1404608"/>
              <a:gd name="connsiteY14-798" fmla="*/ 1258214 h 2040940"/>
              <a:gd name="connsiteX15-799" fmla="*/ 0 w 1404608"/>
              <a:gd name="connsiteY15-800" fmla="*/ 1024127 h 2040940"/>
              <a:gd name="connsiteX0-801" fmla="*/ 0 w 1404608"/>
              <a:gd name="connsiteY0-802" fmla="*/ 1024614 h 2041427"/>
              <a:gd name="connsiteX1-803" fmla="*/ 124358 w 1404608"/>
              <a:gd name="connsiteY1-804" fmla="*/ 1353798 h 2041427"/>
              <a:gd name="connsiteX2-805" fmla="*/ 292608 w 1404608"/>
              <a:gd name="connsiteY2-806" fmla="*/ 1712243 h 2041427"/>
              <a:gd name="connsiteX3-807" fmla="*/ 687628 w 1404608"/>
              <a:gd name="connsiteY3-808" fmla="*/ 2041427 h 2041427"/>
              <a:gd name="connsiteX4-809" fmla="*/ 1294790 w 1404608"/>
              <a:gd name="connsiteY4-810" fmla="*/ 2026797 h 2041427"/>
              <a:gd name="connsiteX5-811" fmla="*/ 1404518 w 1404608"/>
              <a:gd name="connsiteY5-812" fmla="*/ 1127027 h 2041427"/>
              <a:gd name="connsiteX6-813" fmla="*/ 1221638 w 1404608"/>
              <a:gd name="connsiteY6-814" fmla="*/ 739322 h 2041427"/>
              <a:gd name="connsiteX7-815" fmla="*/ 1177747 w 1404608"/>
              <a:gd name="connsiteY7-816" fmla="*/ 936832 h 2041427"/>
              <a:gd name="connsiteX8-817" fmla="*/ 980236 w 1404608"/>
              <a:gd name="connsiteY8-818" fmla="*/ 666170 h 2041427"/>
              <a:gd name="connsiteX9-819" fmla="*/ 921715 w 1404608"/>
              <a:gd name="connsiteY9-820" fmla="*/ 900256 h 2041427"/>
              <a:gd name="connsiteX10-821" fmla="*/ 738836 w 1404608"/>
              <a:gd name="connsiteY10-822" fmla="*/ 563757 h 2041427"/>
              <a:gd name="connsiteX11-823" fmla="*/ 709574 w 1404608"/>
              <a:gd name="connsiteY11-824" fmla="*/ 907571 h 2041427"/>
              <a:gd name="connsiteX12-825" fmla="*/ 526694 w 1404608"/>
              <a:gd name="connsiteY12-826" fmla="*/ 487 h 2041427"/>
              <a:gd name="connsiteX13-827" fmla="*/ 468172 w 1404608"/>
              <a:gd name="connsiteY13-828" fmla="*/ 1309907 h 2041427"/>
              <a:gd name="connsiteX14-829" fmla="*/ 321868 w 1404608"/>
              <a:gd name="connsiteY14-830" fmla="*/ 1258701 h 2041427"/>
              <a:gd name="connsiteX15-831" fmla="*/ 0 w 1404608"/>
              <a:gd name="connsiteY15-832" fmla="*/ 1024614 h 2041427"/>
              <a:gd name="connsiteX0-833" fmla="*/ 0 w 1404608"/>
              <a:gd name="connsiteY0-834" fmla="*/ 1024614 h 2041427"/>
              <a:gd name="connsiteX1-835" fmla="*/ 124358 w 1404608"/>
              <a:gd name="connsiteY1-836" fmla="*/ 1353798 h 2041427"/>
              <a:gd name="connsiteX2-837" fmla="*/ 292608 w 1404608"/>
              <a:gd name="connsiteY2-838" fmla="*/ 1712243 h 2041427"/>
              <a:gd name="connsiteX3-839" fmla="*/ 687628 w 1404608"/>
              <a:gd name="connsiteY3-840" fmla="*/ 2041427 h 2041427"/>
              <a:gd name="connsiteX4-841" fmla="*/ 1294790 w 1404608"/>
              <a:gd name="connsiteY4-842" fmla="*/ 2026797 h 2041427"/>
              <a:gd name="connsiteX5-843" fmla="*/ 1404518 w 1404608"/>
              <a:gd name="connsiteY5-844" fmla="*/ 1127027 h 2041427"/>
              <a:gd name="connsiteX6-845" fmla="*/ 1221638 w 1404608"/>
              <a:gd name="connsiteY6-846" fmla="*/ 739322 h 2041427"/>
              <a:gd name="connsiteX7-847" fmla="*/ 1177747 w 1404608"/>
              <a:gd name="connsiteY7-848" fmla="*/ 936832 h 2041427"/>
              <a:gd name="connsiteX8-849" fmla="*/ 980236 w 1404608"/>
              <a:gd name="connsiteY8-850" fmla="*/ 666170 h 2041427"/>
              <a:gd name="connsiteX9-851" fmla="*/ 921715 w 1404608"/>
              <a:gd name="connsiteY9-852" fmla="*/ 900256 h 2041427"/>
              <a:gd name="connsiteX10-853" fmla="*/ 738836 w 1404608"/>
              <a:gd name="connsiteY10-854" fmla="*/ 563757 h 2041427"/>
              <a:gd name="connsiteX11-855" fmla="*/ 709574 w 1404608"/>
              <a:gd name="connsiteY11-856" fmla="*/ 907571 h 2041427"/>
              <a:gd name="connsiteX12-857" fmla="*/ 526694 w 1404608"/>
              <a:gd name="connsiteY12-858" fmla="*/ 487 h 2041427"/>
              <a:gd name="connsiteX13-859" fmla="*/ 468172 w 1404608"/>
              <a:gd name="connsiteY13-860" fmla="*/ 1309907 h 2041427"/>
              <a:gd name="connsiteX14-861" fmla="*/ 321868 w 1404608"/>
              <a:gd name="connsiteY14-862" fmla="*/ 1258701 h 2041427"/>
              <a:gd name="connsiteX15-863" fmla="*/ 0 w 1404608"/>
              <a:gd name="connsiteY15-864" fmla="*/ 1024614 h 2041427"/>
              <a:gd name="connsiteX0-865" fmla="*/ 0 w 1404608"/>
              <a:gd name="connsiteY0-866" fmla="*/ 1024370 h 2041183"/>
              <a:gd name="connsiteX1-867" fmla="*/ 124358 w 1404608"/>
              <a:gd name="connsiteY1-868" fmla="*/ 1353554 h 2041183"/>
              <a:gd name="connsiteX2-869" fmla="*/ 292608 w 1404608"/>
              <a:gd name="connsiteY2-870" fmla="*/ 1711999 h 2041183"/>
              <a:gd name="connsiteX3-871" fmla="*/ 687628 w 1404608"/>
              <a:gd name="connsiteY3-872" fmla="*/ 2041183 h 2041183"/>
              <a:gd name="connsiteX4-873" fmla="*/ 1294790 w 1404608"/>
              <a:gd name="connsiteY4-874" fmla="*/ 2026553 h 2041183"/>
              <a:gd name="connsiteX5-875" fmla="*/ 1404518 w 1404608"/>
              <a:gd name="connsiteY5-876" fmla="*/ 1126783 h 2041183"/>
              <a:gd name="connsiteX6-877" fmla="*/ 1221638 w 1404608"/>
              <a:gd name="connsiteY6-878" fmla="*/ 739078 h 2041183"/>
              <a:gd name="connsiteX7-879" fmla="*/ 1177747 w 1404608"/>
              <a:gd name="connsiteY7-880" fmla="*/ 936588 h 2041183"/>
              <a:gd name="connsiteX8-881" fmla="*/ 980236 w 1404608"/>
              <a:gd name="connsiteY8-882" fmla="*/ 665926 h 2041183"/>
              <a:gd name="connsiteX9-883" fmla="*/ 921715 w 1404608"/>
              <a:gd name="connsiteY9-884" fmla="*/ 900012 h 2041183"/>
              <a:gd name="connsiteX10-885" fmla="*/ 738836 w 1404608"/>
              <a:gd name="connsiteY10-886" fmla="*/ 563513 h 2041183"/>
              <a:gd name="connsiteX11-887" fmla="*/ 709574 w 1404608"/>
              <a:gd name="connsiteY11-888" fmla="*/ 907327 h 2041183"/>
              <a:gd name="connsiteX12-889" fmla="*/ 526694 w 1404608"/>
              <a:gd name="connsiteY12-890" fmla="*/ 243 h 2041183"/>
              <a:gd name="connsiteX13-891" fmla="*/ 468172 w 1404608"/>
              <a:gd name="connsiteY13-892" fmla="*/ 1309663 h 2041183"/>
              <a:gd name="connsiteX14-893" fmla="*/ 321868 w 1404608"/>
              <a:gd name="connsiteY14-894" fmla="*/ 1258457 h 2041183"/>
              <a:gd name="connsiteX15-895" fmla="*/ 0 w 1404608"/>
              <a:gd name="connsiteY15-896" fmla="*/ 1024370 h 2041183"/>
              <a:gd name="connsiteX0-897" fmla="*/ 0 w 1404608"/>
              <a:gd name="connsiteY0-898" fmla="*/ 1024383 h 2041196"/>
              <a:gd name="connsiteX1-899" fmla="*/ 124358 w 1404608"/>
              <a:gd name="connsiteY1-900" fmla="*/ 1353567 h 2041196"/>
              <a:gd name="connsiteX2-901" fmla="*/ 292608 w 1404608"/>
              <a:gd name="connsiteY2-902" fmla="*/ 1712012 h 2041196"/>
              <a:gd name="connsiteX3-903" fmla="*/ 687628 w 1404608"/>
              <a:gd name="connsiteY3-904" fmla="*/ 2041196 h 2041196"/>
              <a:gd name="connsiteX4-905" fmla="*/ 1294790 w 1404608"/>
              <a:gd name="connsiteY4-906" fmla="*/ 2026566 h 2041196"/>
              <a:gd name="connsiteX5-907" fmla="*/ 1404518 w 1404608"/>
              <a:gd name="connsiteY5-908" fmla="*/ 1126796 h 2041196"/>
              <a:gd name="connsiteX6-909" fmla="*/ 1221638 w 1404608"/>
              <a:gd name="connsiteY6-910" fmla="*/ 739091 h 2041196"/>
              <a:gd name="connsiteX7-911" fmla="*/ 1177747 w 1404608"/>
              <a:gd name="connsiteY7-912" fmla="*/ 936601 h 2041196"/>
              <a:gd name="connsiteX8-913" fmla="*/ 980236 w 1404608"/>
              <a:gd name="connsiteY8-914" fmla="*/ 665939 h 2041196"/>
              <a:gd name="connsiteX9-915" fmla="*/ 921715 w 1404608"/>
              <a:gd name="connsiteY9-916" fmla="*/ 900025 h 2041196"/>
              <a:gd name="connsiteX10-917" fmla="*/ 738836 w 1404608"/>
              <a:gd name="connsiteY10-918" fmla="*/ 563526 h 2041196"/>
              <a:gd name="connsiteX11-919" fmla="*/ 709574 w 1404608"/>
              <a:gd name="connsiteY11-920" fmla="*/ 907340 h 2041196"/>
              <a:gd name="connsiteX12-921" fmla="*/ 526694 w 1404608"/>
              <a:gd name="connsiteY12-922" fmla="*/ 256 h 2041196"/>
              <a:gd name="connsiteX13-923" fmla="*/ 453541 w 1404608"/>
              <a:gd name="connsiteY13-924" fmla="*/ 1258469 h 2041196"/>
              <a:gd name="connsiteX14-925" fmla="*/ 321868 w 1404608"/>
              <a:gd name="connsiteY14-926" fmla="*/ 1258470 h 2041196"/>
              <a:gd name="connsiteX15-927" fmla="*/ 0 w 1404608"/>
              <a:gd name="connsiteY15-928" fmla="*/ 1024383 h 2041196"/>
              <a:gd name="connsiteX0-929" fmla="*/ 0 w 1404608"/>
              <a:gd name="connsiteY0-930" fmla="*/ 1024383 h 2041196"/>
              <a:gd name="connsiteX1-931" fmla="*/ 124358 w 1404608"/>
              <a:gd name="connsiteY1-932" fmla="*/ 1353567 h 2041196"/>
              <a:gd name="connsiteX2-933" fmla="*/ 292608 w 1404608"/>
              <a:gd name="connsiteY2-934" fmla="*/ 1712012 h 2041196"/>
              <a:gd name="connsiteX3-935" fmla="*/ 687628 w 1404608"/>
              <a:gd name="connsiteY3-936" fmla="*/ 2041196 h 2041196"/>
              <a:gd name="connsiteX4-937" fmla="*/ 1294790 w 1404608"/>
              <a:gd name="connsiteY4-938" fmla="*/ 2026566 h 2041196"/>
              <a:gd name="connsiteX5-939" fmla="*/ 1404518 w 1404608"/>
              <a:gd name="connsiteY5-940" fmla="*/ 1126796 h 2041196"/>
              <a:gd name="connsiteX6-941" fmla="*/ 1221638 w 1404608"/>
              <a:gd name="connsiteY6-942" fmla="*/ 739091 h 2041196"/>
              <a:gd name="connsiteX7-943" fmla="*/ 1177747 w 1404608"/>
              <a:gd name="connsiteY7-944" fmla="*/ 936601 h 2041196"/>
              <a:gd name="connsiteX8-945" fmla="*/ 980236 w 1404608"/>
              <a:gd name="connsiteY8-946" fmla="*/ 665939 h 2041196"/>
              <a:gd name="connsiteX9-947" fmla="*/ 921715 w 1404608"/>
              <a:gd name="connsiteY9-948" fmla="*/ 900025 h 2041196"/>
              <a:gd name="connsiteX10-949" fmla="*/ 738836 w 1404608"/>
              <a:gd name="connsiteY10-950" fmla="*/ 563526 h 2041196"/>
              <a:gd name="connsiteX11-951" fmla="*/ 709574 w 1404608"/>
              <a:gd name="connsiteY11-952" fmla="*/ 907340 h 2041196"/>
              <a:gd name="connsiteX12-953" fmla="*/ 526694 w 1404608"/>
              <a:gd name="connsiteY12-954" fmla="*/ 256 h 2041196"/>
              <a:gd name="connsiteX13-955" fmla="*/ 453541 w 1404608"/>
              <a:gd name="connsiteY13-956" fmla="*/ 1258469 h 2041196"/>
              <a:gd name="connsiteX14-957" fmla="*/ 321868 w 1404608"/>
              <a:gd name="connsiteY14-958" fmla="*/ 1258470 h 2041196"/>
              <a:gd name="connsiteX15-959" fmla="*/ 0 w 1404608"/>
              <a:gd name="connsiteY15-960" fmla="*/ 1024383 h 2041196"/>
              <a:gd name="connsiteX0-961" fmla="*/ 0 w 1404608"/>
              <a:gd name="connsiteY0-962" fmla="*/ 1024369 h 2041182"/>
              <a:gd name="connsiteX1-963" fmla="*/ 124358 w 1404608"/>
              <a:gd name="connsiteY1-964" fmla="*/ 1353553 h 2041182"/>
              <a:gd name="connsiteX2-965" fmla="*/ 292608 w 1404608"/>
              <a:gd name="connsiteY2-966" fmla="*/ 1711998 h 2041182"/>
              <a:gd name="connsiteX3-967" fmla="*/ 687628 w 1404608"/>
              <a:gd name="connsiteY3-968" fmla="*/ 2041182 h 2041182"/>
              <a:gd name="connsiteX4-969" fmla="*/ 1294790 w 1404608"/>
              <a:gd name="connsiteY4-970" fmla="*/ 2026552 h 2041182"/>
              <a:gd name="connsiteX5-971" fmla="*/ 1404518 w 1404608"/>
              <a:gd name="connsiteY5-972" fmla="*/ 1126782 h 2041182"/>
              <a:gd name="connsiteX6-973" fmla="*/ 1221638 w 1404608"/>
              <a:gd name="connsiteY6-974" fmla="*/ 739077 h 2041182"/>
              <a:gd name="connsiteX7-975" fmla="*/ 1177747 w 1404608"/>
              <a:gd name="connsiteY7-976" fmla="*/ 936587 h 2041182"/>
              <a:gd name="connsiteX8-977" fmla="*/ 980236 w 1404608"/>
              <a:gd name="connsiteY8-978" fmla="*/ 665925 h 2041182"/>
              <a:gd name="connsiteX9-979" fmla="*/ 921715 w 1404608"/>
              <a:gd name="connsiteY9-980" fmla="*/ 900011 h 2041182"/>
              <a:gd name="connsiteX10-981" fmla="*/ 738836 w 1404608"/>
              <a:gd name="connsiteY10-982" fmla="*/ 563512 h 2041182"/>
              <a:gd name="connsiteX11-983" fmla="*/ 709574 w 1404608"/>
              <a:gd name="connsiteY11-984" fmla="*/ 907326 h 2041182"/>
              <a:gd name="connsiteX12-985" fmla="*/ 526694 w 1404608"/>
              <a:gd name="connsiteY12-986" fmla="*/ 242 h 2041182"/>
              <a:gd name="connsiteX13-987" fmla="*/ 456712 w 1404608"/>
              <a:gd name="connsiteY13-988" fmla="*/ 1312361 h 2041182"/>
              <a:gd name="connsiteX14-989" fmla="*/ 321868 w 1404608"/>
              <a:gd name="connsiteY14-990" fmla="*/ 1258456 h 2041182"/>
              <a:gd name="connsiteX15-991" fmla="*/ 0 w 1404608"/>
              <a:gd name="connsiteY15-992" fmla="*/ 1024369 h 2041182"/>
              <a:gd name="connsiteX0-993" fmla="*/ 0 w 1404608"/>
              <a:gd name="connsiteY0-994" fmla="*/ 1024369 h 2041182"/>
              <a:gd name="connsiteX1-995" fmla="*/ 124358 w 1404608"/>
              <a:gd name="connsiteY1-996" fmla="*/ 1353553 h 2041182"/>
              <a:gd name="connsiteX2-997" fmla="*/ 292608 w 1404608"/>
              <a:gd name="connsiteY2-998" fmla="*/ 1711998 h 2041182"/>
              <a:gd name="connsiteX3-999" fmla="*/ 687628 w 1404608"/>
              <a:gd name="connsiteY3-1000" fmla="*/ 2041182 h 2041182"/>
              <a:gd name="connsiteX4-1001" fmla="*/ 1294790 w 1404608"/>
              <a:gd name="connsiteY4-1002" fmla="*/ 2026552 h 2041182"/>
              <a:gd name="connsiteX5-1003" fmla="*/ 1404518 w 1404608"/>
              <a:gd name="connsiteY5-1004" fmla="*/ 1126782 h 2041182"/>
              <a:gd name="connsiteX6-1005" fmla="*/ 1221638 w 1404608"/>
              <a:gd name="connsiteY6-1006" fmla="*/ 739077 h 2041182"/>
              <a:gd name="connsiteX7-1007" fmla="*/ 1177747 w 1404608"/>
              <a:gd name="connsiteY7-1008" fmla="*/ 936587 h 2041182"/>
              <a:gd name="connsiteX8-1009" fmla="*/ 980236 w 1404608"/>
              <a:gd name="connsiteY8-1010" fmla="*/ 665925 h 2041182"/>
              <a:gd name="connsiteX9-1011" fmla="*/ 921715 w 1404608"/>
              <a:gd name="connsiteY9-1012" fmla="*/ 900011 h 2041182"/>
              <a:gd name="connsiteX10-1013" fmla="*/ 738836 w 1404608"/>
              <a:gd name="connsiteY10-1014" fmla="*/ 563512 h 2041182"/>
              <a:gd name="connsiteX11-1015" fmla="*/ 709574 w 1404608"/>
              <a:gd name="connsiteY11-1016" fmla="*/ 907326 h 2041182"/>
              <a:gd name="connsiteX12-1017" fmla="*/ 526694 w 1404608"/>
              <a:gd name="connsiteY12-1018" fmla="*/ 242 h 2041182"/>
              <a:gd name="connsiteX13-1019" fmla="*/ 456712 w 1404608"/>
              <a:gd name="connsiteY13-1020" fmla="*/ 1312361 h 2041182"/>
              <a:gd name="connsiteX14-1021" fmla="*/ 321868 w 1404608"/>
              <a:gd name="connsiteY14-1022" fmla="*/ 1258456 h 2041182"/>
              <a:gd name="connsiteX15-1023" fmla="*/ 0 w 1404608"/>
              <a:gd name="connsiteY15-1024" fmla="*/ 1024369 h 2041182"/>
              <a:gd name="connsiteX0-1025" fmla="*/ 0 w 1404608"/>
              <a:gd name="connsiteY0-1026" fmla="*/ 1024369 h 2041182"/>
              <a:gd name="connsiteX1-1027" fmla="*/ 124358 w 1404608"/>
              <a:gd name="connsiteY1-1028" fmla="*/ 1353553 h 2041182"/>
              <a:gd name="connsiteX2-1029" fmla="*/ 292608 w 1404608"/>
              <a:gd name="connsiteY2-1030" fmla="*/ 1711998 h 2041182"/>
              <a:gd name="connsiteX3-1031" fmla="*/ 687628 w 1404608"/>
              <a:gd name="connsiteY3-1032" fmla="*/ 2041182 h 2041182"/>
              <a:gd name="connsiteX4-1033" fmla="*/ 1294790 w 1404608"/>
              <a:gd name="connsiteY4-1034" fmla="*/ 2026552 h 2041182"/>
              <a:gd name="connsiteX5-1035" fmla="*/ 1404518 w 1404608"/>
              <a:gd name="connsiteY5-1036" fmla="*/ 1126782 h 2041182"/>
              <a:gd name="connsiteX6-1037" fmla="*/ 1221638 w 1404608"/>
              <a:gd name="connsiteY6-1038" fmla="*/ 739077 h 2041182"/>
              <a:gd name="connsiteX7-1039" fmla="*/ 1177747 w 1404608"/>
              <a:gd name="connsiteY7-1040" fmla="*/ 936587 h 2041182"/>
              <a:gd name="connsiteX8-1041" fmla="*/ 980236 w 1404608"/>
              <a:gd name="connsiteY8-1042" fmla="*/ 665925 h 2041182"/>
              <a:gd name="connsiteX9-1043" fmla="*/ 921715 w 1404608"/>
              <a:gd name="connsiteY9-1044" fmla="*/ 900011 h 2041182"/>
              <a:gd name="connsiteX10-1045" fmla="*/ 738836 w 1404608"/>
              <a:gd name="connsiteY10-1046" fmla="*/ 563512 h 2041182"/>
              <a:gd name="connsiteX11-1047" fmla="*/ 709574 w 1404608"/>
              <a:gd name="connsiteY11-1048" fmla="*/ 907326 h 2041182"/>
              <a:gd name="connsiteX12-1049" fmla="*/ 526694 w 1404608"/>
              <a:gd name="connsiteY12-1050" fmla="*/ 242 h 2041182"/>
              <a:gd name="connsiteX13-1051" fmla="*/ 456712 w 1404608"/>
              <a:gd name="connsiteY13-1052" fmla="*/ 1312361 h 2041182"/>
              <a:gd name="connsiteX14-1053" fmla="*/ 321868 w 1404608"/>
              <a:gd name="connsiteY14-1054" fmla="*/ 1258456 h 2041182"/>
              <a:gd name="connsiteX15-1055" fmla="*/ 0 w 1404608"/>
              <a:gd name="connsiteY15-1056" fmla="*/ 1024369 h 2041182"/>
              <a:gd name="connsiteX0-1057" fmla="*/ 0 w 1420463"/>
              <a:gd name="connsiteY0-1058" fmla="*/ 957779 h 2041182"/>
              <a:gd name="connsiteX1-1059" fmla="*/ 140213 w 1420463"/>
              <a:gd name="connsiteY1-1060" fmla="*/ 1353553 h 2041182"/>
              <a:gd name="connsiteX2-1061" fmla="*/ 308463 w 1420463"/>
              <a:gd name="connsiteY2-1062" fmla="*/ 1711998 h 2041182"/>
              <a:gd name="connsiteX3-1063" fmla="*/ 703483 w 1420463"/>
              <a:gd name="connsiteY3-1064" fmla="*/ 2041182 h 2041182"/>
              <a:gd name="connsiteX4-1065" fmla="*/ 1310645 w 1420463"/>
              <a:gd name="connsiteY4-1066" fmla="*/ 2026552 h 2041182"/>
              <a:gd name="connsiteX5-1067" fmla="*/ 1420373 w 1420463"/>
              <a:gd name="connsiteY5-1068" fmla="*/ 1126782 h 2041182"/>
              <a:gd name="connsiteX6-1069" fmla="*/ 1237493 w 1420463"/>
              <a:gd name="connsiteY6-1070" fmla="*/ 739077 h 2041182"/>
              <a:gd name="connsiteX7-1071" fmla="*/ 1193602 w 1420463"/>
              <a:gd name="connsiteY7-1072" fmla="*/ 936587 h 2041182"/>
              <a:gd name="connsiteX8-1073" fmla="*/ 996091 w 1420463"/>
              <a:gd name="connsiteY8-1074" fmla="*/ 665925 h 2041182"/>
              <a:gd name="connsiteX9-1075" fmla="*/ 937570 w 1420463"/>
              <a:gd name="connsiteY9-1076" fmla="*/ 900011 h 2041182"/>
              <a:gd name="connsiteX10-1077" fmla="*/ 754691 w 1420463"/>
              <a:gd name="connsiteY10-1078" fmla="*/ 563512 h 2041182"/>
              <a:gd name="connsiteX11-1079" fmla="*/ 725429 w 1420463"/>
              <a:gd name="connsiteY11-1080" fmla="*/ 907326 h 2041182"/>
              <a:gd name="connsiteX12-1081" fmla="*/ 542549 w 1420463"/>
              <a:gd name="connsiteY12-1082" fmla="*/ 242 h 2041182"/>
              <a:gd name="connsiteX13-1083" fmla="*/ 472567 w 1420463"/>
              <a:gd name="connsiteY13-1084" fmla="*/ 1312361 h 2041182"/>
              <a:gd name="connsiteX14-1085" fmla="*/ 337723 w 1420463"/>
              <a:gd name="connsiteY14-1086" fmla="*/ 1258456 h 2041182"/>
              <a:gd name="connsiteX15-1087" fmla="*/ 0 w 1420463"/>
              <a:gd name="connsiteY15-1088" fmla="*/ 957779 h 2041182"/>
              <a:gd name="connsiteX0-1089" fmla="*/ 0 w 1420463"/>
              <a:gd name="connsiteY0-1090" fmla="*/ 957779 h 2041182"/>
              <a:gd name="connsiteX1-1091" fmla="*/ 140213 w 1420463"/>
              <a:gd name="connsiteY1-1092" fmla="*/ 1353553 h 2041182"/>
              <a:gd name="connsiteX2-1093" fmla="*/ 308463 w 1420463"/>
              <a:gd name="connsiteY2-1094" fmla="*/ 1711998 h 2041182"/>
              <a:gd name="connsiteX3-1095" fmla="*/ 703483 w 1420463"/>
              <a:gd name="connsiteY3-1096" fmla="*/ 2041182 h 2041182"/>
              <a:gd name="connsiteX4-1097" fmla="*/ 1310645 w 1420463"/>
              <a:gd name="connsiteY4-1098" fmla="*/ 2026552 h 2041182"/>
              <a:gd name="connsiteX5-1099" fmla="*/ 1420373 w 1420463"/>
              <a:gd name="connsiteY5-1100" fmla="*/ 1126782 h 2041182"/>
              <a:gd name="connsiteX6-1101" fmla="*/ 1237493 w 1420463"/>
              <a:gd name="connsiteY6-1102" fmla="*/ 739077 h 2041182"/>
              <a:gd name="connsiteX7-1103" fmla="*/ 1193602 w 1420463"/>
              <a:gd name="connsiteY7-1104" fmla="*/ 936587 h 2041182"/>
              <a:gd name="connsiteX8-1105" fmla="*/ 996091 w 1420463"/>
              <a:gd name="connsiteY8-1106" fmla="*/ 665925 h 2041182"/>
              <a:gd name="connsiteX9-1107" fmla="*/ 937570 w 1420463"/>
              <a:gd name="connsiteY9-1108" fmla="*/ 900011 h 2041182"/>
              <a:gd name="connsiteX10-1109" fmla="*/ 754691 w 1420463"/>
              <a:gd name="connsiteY10-1110" fmla="*/ 563512 h 2041182"/>
              <a:gd name="connsiteX11-1111" fmla="*/ 725429 w 1420463"/>
              <a:gd name="connsiteY11-1112" fmla="*/ 907326 h 2041182"/>
              <a:gd name="connsiteX12-1113" fmla="*/ 542549 w 1420463"/>
              <a:gd name="connsiteY12-1114" fmla="*/ 242 h 2041182"/>
              <a:gd name="connsiteX13-1115" fmla="*/ 472567 w 1420463"/>
              <a:gd name="connsiteY13-1116" fmla="*/ 1312361 h 2041182"/>
              <a:gd name="connsiteX14-1117" fmla="*/ 337723 w 1420463"/>
              <a:gd name="connsiteY14-1118" fmla="*/ 1258456 h 2041182"/>
              <a:gd name="connsiteX15-1119" fmla="*/ 0 w 1420463"/>
              <a:gd name="connsiteY15-1120" fmla="*/ 957779 h 2041182"/>
              <a:gd name="connsiteX0-1121" fmla="*/ 719 w 1421182"/>
              <a:gd name="connsiteY0-1122" fmla="*/ 957779 h 2041182"/>
              <a:gd name="connsiteX1-1123" fmla="*/ 140932 w 1421182"/>
              <a:gd name="connsiteY1-1124" fmla="*/ 1353553 h 2041182"/>
              <a:gd name="connsiteX2-1125" fmla="*/ 309182 w 1421182"/>
              <a:gd name="connsiteY2-1126" fmla="*/ 1711998 h 2041182"/>
              <a:gd name="connsiteX3-1127" fmla="*/ 704202 w 1421182"/>
              <a:gd name="connsiteY3-1128" fmla="*/ 2041182 h 2041182"/>
              <a:gd name="connsiteX4-1129" fmla="*/ 1311364 w 1421182"/>
              <a:gd name="connsiteY4-1130" fmla="*/ 2026552 h 2041182"/>
              <a:gd name="connsiteX5-1131" fmla="*/ 1421092 w 1421182"/>
              <a:gd name="connsiteY5-1132" fmla="*/ 1126782 h 2041182"/>
              <a:gd name="connsiteX6-1133" fmla="*/ 1238212 w 1421182"/>
              <a:gd name="connsiteY6-1134" fmla="*/ 739077 h 2041182"/>
              <a:gd name="connsiteX7-1135" fmla="*/ 1194321 w 1421182"/>
              <a:gd name="connsiteY7-1136" fmla="*/ 936587 h 2041182"/>
              <a:gd name="connsiteX8-1137" fmla="*/ 996810 w 1421182"/>
              <a:gd name="connsiteY8-1138" fmla="*/ 665925 h 2041182"/>
              <a:gd name="connsiteX9-1139" fmla="*/ 938289 w 1421182"/>
              <a:gd name="connsiteY9-1140" fmla="*/ 900011 h 2041182"/>
              <a:gd name="connsiteX10-1141" fmla="*/ 755410 w 1421182"/>
              <a:gd name="connsiteY10-1142" fmla="*/ 563512 h 2041182"/>
              <a:gd name="connsiteX11-1143" fmla="*/ 726148 w 1421182"/>
              <a:gd name="connsiteY11-1144" fmla="*/ 907326 h 2041182"/>
              <a:gd name="connsiteX12-1145" fmla="*/ 543268 w 1421182"/>
              <a:gd name="connsiteY12-1146" fmla="*/ 242 h 2041182"/>
              <a:gd name="connsiteX13-1147" fmla="*/ 473286 w 1421182"/>
              <a:gd name="connsiteY13-1148" fmla="*/ 1312361 h 2041182"/>
              <a:gd name="connsiteX14-1149" fmla="*/ 338442 w 1421182"/>
              <a:gd name="connsiteY14-1150" fmla="*/ 1258456 h 2041182"/>
              <a:gd name="connsiteX15-1151" fmla="*/ 719 w 1421182"/>
              <a:gd name="connsiteY15-1152" fmla="*/ 957779 h 2041182"/>
              <a:gd name="connsiteX0-1153" fmla="*/ 719 w 1421182"/>
              <a:gd name="connsiteY0-1154" fmla="*/ 957779 h 2041182"/>
              <a:gd name="connsiteX1-1155" fmla="*/ 140932 w 1421182"/>
              <a:gd name="connsiteY1-1156" fmla="*/ 1353553 h 2041182"/>
              <a:gd name="connsiteX2-1157" fmla="*/ 309182 w 1421182"/>
              <a:gd name="connsiteY2-1158" fmla="*/ 1711998 h 2041182"/>
              <a:gd name="connsiteX3-1159" fmla="*/ 704202 w 1421182"/>
              <a:gd name="connsiteY3-1160" fmla="*/ 2041182 h 2041182"/>
              <a:gd name="connsiteX4-1161" fmla="*/ 1311364 w 1421182"/>
              <a:gd name="connsiteY4-1162" fmla="*/ 2026552 h 2041182"/>
              <a:gd name="connsiteX5-1163" fmla="*/ 1421092 w 1421182"/>
              <a:gd name="connsiteY5-1164" fmla="*/ 1126782 h 2041182"/>
              <a:gd name="connsiteX6-1165" fmla="*/ 1238212 w 1421182"/>
              <a:gd name="connsiteY6-1166" fmla="*/ 739077 h 2041182"/>
              <a:gd name="connsiteX7-1167" fmla="*/ 1194321 w 1421182"/>
              <a:gd name="connsiteY7-1168" fmla="*/ 936587 h 2041182"/>
              <a:gd name="connsiteX8-1169" fmla="*/ 996810 w 1421182"/>
              <a:gd name="connsiteY8-1170" fmla="*/ 665925 h 2041182"/>
              <a:gd name="connsiteX9-1171" fmla="*/ 938289 w 1421182"/>
              <a:gd name="connsiteY9-1172" fmla="*/ 900011 h 2041182"/>
              <a:gd name="connsiteX10-1173" fmla="*/ 736384 w 1421182"/>
              <a:gd name="connsiteY10-1174" fmla="*/ 563512 h 2041182"/>
              <a:gd name="connsiteX11-1175" fmla="*/ 726148 w 1421182"/>
              <a:gd name="connsiteY11-1176" fmla="*/ 907326 h 2041182"/>
              <a:gd name="connsiteX12-1177" fmla="*/ 543268 w 1421182"/>
              <a:gd name="connsiteY12-1178" fmla="*/ 242 h 2041182"/>
              <a:gd name="connsiteX13-1179" fmla="*/ 473286 w 1421182"/>
              <a:gd name="connsiteY13-1180" fmla="*/ 1312361 h 2041182"/>
              <a:gd name="connsiteX14-1181" fmla="*/ 338442 w 1421182"/>
              <a:gd name="connsiteY14-1182" fmla="*/ 1258456 h 2041182"/>
              <a:gd name="connsiteX15-1183" fmla="*/ 719 w 1421182"/>
              <a:gd name="connsiteY15-1184" fmla="*/ 957779 h 2041182"/>
              <a:gd name="connsiteX0-1185" fmla="*/ 719 w 1421182"/>
              <a:gd name="connsiteY0-1186" fmla="*/ 957779 h 2041182"/>
              <a:gd name="connsiteX1-1187" fmla="*/ 140932 w 1421182"/>
              <a:gd name="connsiteY1-1188" fmla="*/ 1353553 h 2041182"/>
              <a:gd name="connsiteX2-1189" fmla="*/ 309182 w 1421182"/>
              <a:gd name="connsiteY2-1190" fmla="*/ 1711998 h 2041182"/>
              <a:gd name="connsiteX3-1191" fmla="*/ 704202 w 1421182"/>
              <a:gd name="connsiteY3-1192" fmla="*/ 2041182 h 2041182"/>
              <a:gd name="connsiteX4-1193" fmla="*/ 1311364 w 1421182"/>
              <a:gd name="connsiteY4-1194" fmla="*/ 2026552 h 2041182"/>
              <a:gd name="connsiteX5-1195" fmla="*/ 1421092 w 1421182"/>
              <a:gd name="connsiteY5-1196" fmla="*/ 1126782 h 2041182"/>
              <a:gd name="connsiteX6-1197" fmla="*/ 1238212 w 1421182"/>
              <a:gd name="connsiteY6-1198" fmla="*/ 739077 h 2041182"/>
              <a:gd name="connsiteX7-1199" fmla="*/ 1194321 w 1421182"/>
              <a:gd name="connsiteY7-1200" fmla="*/ 936587 h 2041182"/>
              <a:gd name="connsiteX8-1201" fmla="*/ 996810 w 1421182"/>
              <a:gd name="connsiteY8-1202" fmla="*/ 665925 h 2041182"/>
              <a:gd name="connsiteX9-1203" fmla="*/ 938289 w 1421182"/>
              <a:gd name="connsiteY9-1204" fmla="*/ 900011 h 2041182"/>
              <a:gd name="connsiteX10-1205" fmla="*/ 711016 w 1421182"/>
              <a:gd name="connsiteY10-1206" fmla="*/ 569854 h 2041182"/>
              <a:gd name="connsiteX11-1207" fmla="*/ 726148 w 1421182"/>
              <a:gd name="connsiteY11-1208" fmla="*/ 907326 h 2041182"/>
              <a:gd name="connsiteX12-1209" fmla="*/ 543268 w 1421182"/>
              <a:gd name="connsiteY12-1210" fmla="*/ 242 h 2041182"/>
              <a:gd name="connsiteX13-1211" fmla="*/ 473286 w 1421182"/>
              <a:gd name="connsiteY13-1212" fmla="*/ 1312361 h 2041182"/>
              <a:gd name="connsiteX14-1213" fmla="*/ 338442 w 1421182"/>
              <a:gd name="connsiteY14-1214" fmla="*/ 1258456 h 2041182"/>
              <a:gd name="connsiteX15-1215" fmla="*/ 719 w 1421182"/>
              <a:gd name="connsiteY15-1216" fmla="*/ 957779 h 2041182"/>
              <a:gd name="connsiteX0-1217" fmla="*/ 719 w 1421182"/>
              <a:gd name="connsiteY0-1218" fmla="*/ 957779 h 2041182"/>
              <a:gd name="connsiteX1-1219" fmla="*/ 140932 w 1421182"/>
              <a:gd name="connsiteY1-1220" fmla="*/ 1353553 h 2041182"/>
              <a:gd name="connsiteX2-1221" fmla="*/ 309182 w 1421182"/>
              <a:gd name="connsiteY2-1222" fmla="*/ 1711998 h 2041182"/>
              <a:gd name="connsiteX3-1223" fmla="*/ 704202 w 1421182"/>
              <a:gd name="connsiteY3-1224" fmla="*/ 2041182 h 2041182"/>
              <a:gd name="connsiteX4-1225" fmla="*/ 1311364 w 1421182"/>
              <a:gd name="connsiteY4-1226" fmla="*/ 2026552 h 2041182"/>
              <a:gd name="connsiteX5-1227" fmla="*/ 1421092 w 1421182"/>
              <a:gd name="connsiteY5-1228" fmla="*/ 1126782 h 2041182"/>
              <a:gd name="connsiteX6-1229" fmla="*/ 1238212 w 1421182"/>
              <a:gd name="connsiteY6-1230" fmla="*/ 739077 h 2041182"/>
              <a:gd name="connsiteX7-1231" fmla="*/ 1194321 w 1421182"/>
              <a:gd name="connsiteY7-1232" fmla="*/ 936587 h 2041182"/>
              <a:gd name="connsiteX8-1233" fmla="*/ 996810 w 1421182"/>
              <a:gd name="connsiteY8-1234" fmla="*/ 665925 h 2041182"/>
              <a:gd name="connsiteX9-1235" fmla="*/ 938289 w 1421182"/>
              <a:gd name="connsiteY9-1236" fmla="*/ 900011 h 2041182"/>
              <a:gd name="connsiteX10-1237" fmla="*/ 711016 w 1421182"/>
              <a:gd name="connsiteY10-1238" fmla="*/ 569854 h 2041182"/>
              <a:gd name="connsiteX11-1239" fmla="*/ 726148 w 1421182"/>
              <a:gd name="connsiteY11-1240" fmla="*/ 907326 h 2041182"/>
              <a:gd name="connsiteX12-1241" fmla="*/ 543268 w 1421182"/>
              <a:gd name="connsiteY12-1242" fmla="*/ 242 h 2041182"/>
              <a:gd name="connsiteX13-1243" fmla="*/ 473286 w 1421182"/>
              <a:gd name="connsiteY13-1244" fmla="*/ 1312361 h 2041182"/>
              <a:gd name="connsiteX14-1245" fmla="*/ 338442 w 1421182"/>
              <a:gd name="connsiteY14-1246" fmla="*/ 1258456 h 2041182"/>
              <a:gd name="connsiteX15-1247" fmla="*/ 719 w 1421182"/>
              <a:gd name="connsiteY15-1248" fmla="*/ 957779 h 2041182"/>
              <a:gd name="connsiteX0-1249" fmla="*/ 719 w 1421182"/>
              <a:gd name="connsiteY0-1250" fmla="*/ 957779 h 2041182"/>
              <a:gd name="connsiteX1-1251" fmla="*/ 140932 w 1421182"/>
              <a:gd name="connsiteY1-1252" fmla="*/ 1353553 h 2041182"/>
              <a:gd name="connsiteX2-1253" fmla="*/ 309182 w 1421182"/>
              <a:gd name="connsiteY2-1254" fmla="*/ 1711998 h 2041182"/>
              <a:gd name="connsiteX3-1255" fmla="*/ 704202 w 1421182"/>
              <a:gd name="connsiteY3-1256" fmla="*/ 2041182 h 2041182"/>
              <a:gd name="connsiteX4-1257" fmla="*/ 1311364 w 1421182"/>
              <a:gd name="connsiteY4-1258" fmla="*/ 2026552 h 2041182"/>
              <a:gd name="connsiteX5-1259" fmla="*/ 1421092 w 1421182"/>
              <a:gd name="connsiteY5-1260" fmla="*/ 1126782 h 2041182"/>
              <a:gd name="connsiteX6-1261" fmla="*/ 1238212 w 1421182"/>
              <a:gd name="connsiteY6-1262" fmla="*/ 739077 h 2041182"/>
              <a:gd name="connsiteX7-1263" fmla="*/ 1194321 w 1421182"/>
              <a:gd name="connsiteY7-1264" fmla="*/ 936587 h 2041182"/>
              <a:gd name="connsiteX8-1265" fmla="*/ 996810 w 1421182"/>
              <a:gd name="connsiteY8-1266" fmla="*/ 665925 h 2041182"/>
              <a:gd name="connsiteX9-1267" fmla="*/ 938289 w 1421182"/>
              <a:gd name="connsiteY9-1268" fmla="*/ 900011 h 2041182"/>
              <a:gd name="connsiteX10-1269" fmla="*/ 711016 w 1421182"/>
              <a:gd name="connsiteY10-1270" fmla="*/ 569854 h 2041182"/>
              <a:gd name="connsiteX11-1271" fmla="*/ 726148 w 1421182"/>
              <a:gd name="connsiteY11-1272" fmla="*/ 907326 h 2041182"/>
              <a:gd name="connsiteX12-1273" fmla="*/ 543268 w 1421182"/>
              <a:gd name="connsiteY12-1274" fmla="*/ 242 h 2041182"/>
              <a:gd name="connsiteX13-1275" fmla="*/ 473286 w 1421182"/>
              <a:gd name="connsiteY13-1276" fmla="*/ 1312361 h 2041182"/>
              <a:gd name="connsiteX14-1277" fmla="*/ 338442 w 1421182"/>
              <a:gd name="connsiteY14-1278" fmla="*/ 1258456 h 2041182"/>
              <a:gd name="connsiteX15-1279" fmla="*/ 719 w 1421182"/>
              <a:gd name="connsiteY15-1280" fmla="*/ 957779 h 2041182"/>
              <a:gd name="connsiteX0-1281" fmla="*/ 719 w 1421182"/>
              <a:gd name="connsiteY0-1282" fmla="*/ 957779 h 2041182"/>
              <a:gd name="connsiteX1-1283" fmla="*/ 140932 w 1421182"/>
              <a:gd name="connsiteY1-1284" fmla="*/ 1353553 h 2041182"/>
              <a:gd name="connsiteX2-1285" fmla="*/ 309182 w 1421182"/>
              <a:gd name="connsiteY2-1286" fmla="*/ 1711998 h 2041182"/>
              <a:gd name="connsiteX3-1287" fmla="*/ 704202 w 1421182"/>
              <a:gd name="connsiteY3-1288" fmla="*/ 2041182 h 2041182"/>
              <a:gd name="connsiteX4-1289" fmla="*/ 1311364 w 1421182"/>
              <a:gd name="connsiteY4-1290" fmla="*/ 2026552 h 2041182"/>
              <a:gd name="connsiteX5-1291" fmla="*/ 1421092 w 1421182"/>
              <a:gd name="connsiteY5-1292" fmla="*/ 1126782 h 2041182"/>
              <a:gd name="connsiteX6-1293" fmla="*/ 1238212 w 1421182"/>
              <a:gd name="connsiteY6-1294" fmla="*/ 739077 h 2041182"/>
              <a:gd name="connsiteX7-1295" fmla="*/ 1194321 w 1421182"/>
              <a:gd name="connsiteY7-1296" fmla="*/ 936587 h 2041182"/>
              <a:gd name="connsiteX8-1297" fmla="*/ 996810 w 1421182"/>
              <a:gd name="connsiteY8-1298" fmla="*/ 665925 h 2041182"/>
              <a:gd name="connsiteX9-1299" fmla="*/ 938289 w 1421182"/>
              <a:gd name="connsiteY9-1300" fmla="*/ 900011 h 2041182"/>
              <a:gd name="connsiteX10-1301" fmla="*/ 711016 w 1421182"/>
              <a:gd name="connsiteY10-1302" fmla="*/ 569854 h 2041182"/>
              <a:gd name="connsiteX11-1303" fmla="*/ 726148 w 1421182"/>
              <a:gd name="connsiteY11-1304" fmla="*/ 907326 h 2041182"/>
              <a:gd name="connsiteX12-1305" fmla="*/ 543268 w 1421182"/>
              <a:gd name="connsiteY12-1306" fmla="*/ 242 h 2041182"/>
              <a:gd name="connsiteX13-1307" fmla="*/ 473286 w 1421182"/>
              <a:gd name="connsiteY13-1308" fmla="*/ 1312361 h 2041182"/>
              <a:gd name="connsiteX14-1309" fmla="*/ 338442 w 1421182"/>
              <a:gd name="connsiteY14-1310" fmla="*/ 1258456 h 2041182"/>
              <a:gd name="connsiteX15-1311" fmla="*/ 719 w 1421182"/>
              <a:gd name="connsiteY15-1312" fmla="*/ 957779 h 2041182"/>
              <a:gd name="connsiteX0-1313" fmla="*/ 719 w 1421182"/>
              <a:gd name="connsiteY0-1314" fmla="*/ 957779 h 2041182"/>
              <a:gd name="connsiteX1-1315" fmla="*/ 140932 w 1421182"/>
              <a:gd name="connsiteY1-1316" fmla="*/ 1353553 h 2041182"/>
              <a:gd name="connsiteX2-1317" fmla="*/ 309182 w 1421182"/>
              <a:gd name="connsiteY2-1318" fmla="*/ 1711998 h 2041182"/>
              <a:gd name="connsiteX3-1319" fmla="*/ 704202 w 1421182"/>
              <a:gd name="connsiteY3-1320" fmla="*/ 2041182 h 2041182"/>
              <a:gd name="connsiteX4-1321" fmla="*/ 1311364 w 1421182"/>
              <a:gd name="connsiteY4-1322" fmla="*/ 2026552 h 2041182"/>
              <a:gd name="connsiteX5-1323" fmla="*/ 1421092 w 1421182"/>
              <a:gd name="connsiteY5-1324" fmla="*/ 1126782 h 2041182"/>
              <a:gd name="connsiteX6-1325" fmla="*/ 1238212 w 1421182"/>
              <a:gd name="connsiteY6-1326" fmla="*/ 739077 h 2041182"/>
              <a:gd name="connsiteX7-1327" fmla="*/ 1194321 w 1421182"/>
              <a:gd name="connsiteY7-1328" fmla="*/ 936587 h 2041182"/>
              <a:gd name="connsiteX8-1329" fmla="*/ 996810 w 1421182"/>
              <a:gd name="connsiteY8-1330" fmla="*/ 665925 h 2041182"/>
              <a:gd name="connsiteX9-1331" fmla="*/ 947802 w 1421182"/>
              <a:gd name="connsiteY9-1332" fmla="*/ 906353 h 2041182"/>
              <a:gd name="connsiteX10-1333" fmla="*/ 711016 w 1421182"/>
              <a:gd name="connsiteY10-1334" fmla="*/ 569854 h 2041182"/>
              <a:gd name="connsiteX11-1335" fmla="*/ 726148 w 1421182"/>
              <a:gd name="connsiteY11-1336" fmla="*/ 907326 h 2041182"/>
              <a:gd name="connsiteX12-1337" fmla="*/ 543268 w 1421182"/>
              <a:gd name="connsiteY12-1338" fmla="*/ 242 h 2041182"/>
              <a:gd name="connsiteX13-1339" fmla="*/ 473286 w 1421182"/>
              <a:gd name="connsiteY13-1340" fmla="*/ 1312361 h 2041182"/>
              <a:gd name="connsiteX14-1341" fmla="*/ 338442 w 1421182"/>
              <a:gd name="connsiteY14-1342" fmla="*/ 1258456 h 2041182"/>
              <a:gd name="connsiteX15-1343" fmla="*/ 719 w 1421182"/>
              <a:gd name="connsiteY15-1344" fmla="*/ 957779 h 2041182"/>
              <a:gd name="connsiteX0-1345" fmla="*/ 719 w 1421182"/>
              <a:gd name="connsiteY0-1346" fmla="*/ 957779 h 2041182"/>
              <a:gd name="connsiteX1-1347" fmla="*/ 140932 w 1421182"/>
              <a:gd name="connsiteY1-1348" fmla="*/ 1353553 h 2041182"/>
              <a:gd name="connsiteX2-1349" fmla="*/ 309182 w 1421182"/>
              <a:gd name="connsiteY2-1350" fmla="*/ 1711998 h 2041182"/>
              <a:gd name="connsiteX3-1351" fmla="*/ 704202 w 1421182"/>
              <a:gd name="connsiteY3-1352" fmla="*/ 2041182 h 2041182"/>
              <a:gd name="connsiteX4-1353" fmla="*/ 1311364 w 1421182"/>
              <a:gd name="connsiteY4-1354" fmla="*/ 2026552 h 2041182"/>
              <a:gd name="connsiteX5-1355" fmla="*/ 1421092 w 1421182"/>
              <a:gd name="connsiteY5-1356" fmla="*/ 1126782 h 2041182"/>
              <a:gd name="connsiteX6-1357" fmla="*/ 1238212 w 1421182"/>
              <a:gd name="connsiteY6-1358" fmla="*/ 739077 h 2041182"/>
              <a:gd name="connsiteX7-1359" fmla="*/ 1194321 w 1421182"/>
              <a:gd name="connsiteY7-1360" fmla="*/ 936587 h 2041182"/>
              <a:gd name="connsiteX8-1361" fmla="*/ 996810 w 1421182"/>
              <a:gd name="connsiteY8-1362" fmla="*/ 665925 h 2041182"/>
              <a:gd name="connsiteX9-1363" fmla="*/ 947802 w 1421182"/>
              <a:gd name="connsiteY9-1364" fmla="*/ 906353 h 2041182"/>
              <a:gd name="connsiteX10-1365" fmla="*/ 711016 w 1421182"/>
              <a:gd name="connsiteY10-1366" fmla="*/ 569854 h 2041182"/>
              <a:gd name="connsiteX11-1367" fmla="*/ 726148 w 1421182"/>
              <a:gd name="connsiteY11-1368" fmla="*/ 907326 h 2041182"/>
              <a:gd name="connsiteX12-1369" fmla="*/ 543268 w 1421182"/>
              <a:gd name="connsiteY12-1370" fmla="*/ 242 h 2041182"/>
              <a:gd name="connsiteX13-1371" fmla="*/ 473286 w 1421182"/>
              <a:gd name="connsiteY13-1372" fmla="*/ 1312361 h 2041182"/>
              <a:gd name="connsiteX14-1373" fmla="*/ 338442 w 1421182"/>
              <a:gd name="connsiteY14-1374" fmla="*/ 1258456 h 2041182"/>
              <a:gd name="connsiteX15-1375" fmla="*/ 719 w 1421182"/>
              <a:gd name="connsiteY15-1376" fmla="*/ 957779 h 2041182"/>
              <a:gd name="connsiteX0-1377" fmla="*/ 719 w 1421182"/>
              <a:gd name="connsiteY0-1378" fmla="*/ 957779 h 2041182"/>
              <a:gd name="connsiteX1-1379" fmla="*/ 140932 w 1421182"/>
              <a:gd name="connsiteY1-1380" fmla="*/ 1353553 h 2041182"/>
              <a:gd name="connsiteX2-1381" fmla="*/ 309182 w 1421182"/>
              <a:gd name="connsiteY2-1382" fmla="*/ 1711998 h 2041182"/>
              <a:gd name="connsiteX3-1383" fmla="*/ 704202 w 1421182"/>
              <a:gd name="connsiteY3-1384" fmla="*/ 2041182 h 2041182"/>
              <a:gd name="connsiteX4-1385" fmla="*/ 1311364 w 1421182"/>
              <a:gd name="connsiteY4-1386" fmla="*/ 2026552 h 2041182"/>
              <a:gd name="connsiteX5-1387" fmla="*/ 1421092 w 1421182"/>
              <a:gd name="connsiteY5-1388" fmla="*/ 1126782 h 2041182"/>
              <a:gd name="connsiteX6-1389" fmla="*/ 1238212 w 1421182"/>
              <a:gd name="connsiteY6-1390" fmla="*/ 739077 h 2041182"/>
              <a:gd name="connsiteX7-1391" fmla="*/ 1194321 w 1421182"/>
              <a:gd name="connsiteY7-1392" fmla="*/ 936587 h 2041182"/>
              <a:gd name="connsiteX8-1393" fmla="*/ 996810 w 1421182"/>
              <a:gd name="connsiteY8-1394" fmla="*/ 665925 h 2041182"/>
              <a:gd name="connsiteX9-1395" fmla="*/ 947802 w 1421182"/>
              <a:gd name="connsiteY9-1396" fmla="*/ 906353 h 2041182"/>
              <a:gd name="connsiteX10-1397" fmla="*/ 711016 w 1421182"/>
              <a:gd name="connsiteY10-1398" fmla="*/ 569854 h 2041182"/>
              <a:gd name="connsiteX11-1399" fmla="*/ 726148 w 1421182"/>
              <a:gd name="connsiteY11-1400" fmla="*/ 907326 h 2041182"/>
              <a:gd name="connsiteX12-1401" fmla="*/ 543268 w 1421182"/>
              <a:gd name="connsiteY12-1402" fmla="*/ 242 h 2041182"/>
              <a:gd name="connsiteX13-1403" fmla="*/ 473286 w 1421182"/>
              <a:gd name="connsiteY13-1404" fmla="*/ 1312361 h 2041182"/>
              <a:gd name="connsiteX14-1405" fmla="*/ 338442 w 1421182"/>
              <a:gd name="connsiteY14-1406" fmla="*/ 1258456 h 2041182"/>
              <a:gd name="connsiteX15-1407" fmla="*/ 719 w 1421182"/>
              <a:gd name="connsiteY15-1408" fmla="*/ 957779 h 2041182"/>
              <a:gd name="connsiteX0-1409" fmla="*/ 719 w 1421182"/>
              <a:gd name="connsiteY0-1410" fmla="*/ 957779 h 2041182"/>
              <a:gd name="connsiteX1-1411" fmla="*/ 140932 w 1421182"/>
              <a:gd name="connsiteY1-1412" fmla="*/ 1353553 h 2041182"/>
              <a:gd name="connsiteX2-1413" fmla="*/ 309182 w 1421182"/>
              <a:gd name="connsiteY2-1414" fmla="*/ 1711998 h 2041182"/>
              <a:gd name="connsiteX3-1415" fmla="*/ 704202 w 1421182"/>
              <a:gd name="connsiteY3-1416" fmla="*/ 2041182 h 2041182"/>
              <a:gd name="connsiteX4-1417" fmla="*/ 1311364 w 1421182"/>
              <a:gd name="connsiteY4-1418" fmla="*/ 2026552 h 2041182"/>
              <a:gd name="connsiteX5-1419" fmla="*/ 1421092 w 1421182"/>
              <a:gd name="connsiteY5-1420" fmla="*/ 1126782 h 2041182"/>
              <a:gd name="connsiteX6-1421" fmla="*/ 1238212 w 1421182"/>
              <a:gd name="connsiteY6-1422" fmla="*/ 739077 h 2041182"/>
              <a:gd name="connsiteX7-1423" fmla="*/ 1194321 w 1421182"/>
              <a:gd name="connsiteY7-1424" fmla="*/ 936587 h 2041182"/>
              <a:gd name="connsiteX8-1425" fmla="*/ 996810 w 1421182"/>
              <a:gd name="connsiteY8-1426" fmla="*/ 665925 h 2041182"/>
              <a:gd name="connsiteX9-1427" fmla="*/ 947802 w 1421182"/>
              <a:gd name="connsiteY9-1428" fmla="*/ 906353 h 2041182"/>
              <a:gd name="connsiteX10-1429" fmla="*/ 711016 w 1421182"/>
              <a:gd name="connsiteY10-1430" fmla="*/ 569854 h 2041182"/>
              <a:gd name="connsiteX11-1431" fmla="*/ 726148 w 1421182"/>
              <a:gd name="connsiteY11-1432" fmla="*/ 907326 h 2041182"/>
              <a:gd name="connsiteX12-1433" fmla="*/ 543268 w 1421182"/>
              <a:gd name="connsiteY12-1434" fmla="*/ 242 h 2041182"/>
              <a:gd name="connsiteX13-1435" fmla="*/ 473286 w 1421182"/>
              <a:gd name="connsiteY13-1436" fmla="*/ 1312361 h 2041182"/>
              <a:gd name="connsiteX14-1437" fmla="*/ 338442 w 1421182"/>
              <a:gd name="connsiteY14-1438" fmla="*/ 1258456 h 2041182"/>
              <a:gd name="connsiteX15-1439" fmla="*/ 719 w 1421182"/>
              <a:gd name="connsiteY15-1440" fmla="*/ 957779 h 2041182"/>
              <a:gd name="connsiteX0-1441" fmla="*/ 719 w 1421182"/>
              <a:gd name="connsiteY0-1442" fmla="*/ 957779 h 2041182"/>
              <a:gd name="connsiteX1-1443" fmla="*/ 140932 w 1421182"/>
              <a:gd name="connsiteY1-1444" fmla="*/ 1353553 h 2041182"/>
              <a:gd name="connsiteX2-1445" fmla="*/ 309182 w 1421182"/>
              <a:gd name="connsiteY2-1446" fmla="*/ 1711998 h 2041182"/>
              <a:gd name="connsiteX3-1447" fmla="*/ 704202 w 1421182"/>
              <a:gd name="connsiteY3-1448" fmla="*/ 2041182 h 2041182"/>
              <a:gd name="connsiteX4-1449" fmla="*/ 1311364 w 1421182"/>
              <a:gd name="connsiteY4-1450" fmla="*/ 2026552 h 2041182"/>
              <a:gd name="connsiteX5-1451" fmla="*/ 1421092 w 1421182"/>
              <a:gd name="connsiteY5-1452" fmla="*/ 1126782 h 2041182"/>
              <a:gd name="connsiteX6-1453" fmla="*/ 1238212 w 1421182"/>
              <a:gd name="connsiteY6-1454" fmla="*/ 739077 h 2041182"/>
              <a:gd name="connsiteX7-1455" fmla="*/ 1194321 w 1421182"/>
              <a:gd name="connsiteY7-1456" fmla="*/ 936587 h 2041182"/>
              <a:gd name="connsiteX8-1457" fmla="*/ 955588 w 1421182"/>
              <a:gd name="connsiteY8-1458" fmla="*/ 659583 h 2041182"/>
              <a:gd name="connsiteX9-1459" fmla="*/ 947802 w 1421182"/>
              <a:gd name="connsiteY9-1460" fmla="*/ 906353 h 2041182"/>
              <a:gd name="connsiteX10-1461" fmla="*/ 711016 w 1421182"/>
              <a:gd name="connsiteY10-1462" fmla="*/ 569854 h 2041182"/>
              <a:gd name="connsiteX11-1463" fmla="*/ 726148 w 1421182"/>
              <a:gd name="connsiteY11-1464" fmla="*/ 907326 h 2041182"/>
              <a:gd name="connsiteX12-1465" fmla="*/ 543268 w 1421182"/>
              <a:gd name="connsiteY12-1466" fmla="*/ 242 h 2041182"/>
              <a:gd name="connsiteX13-1467" fmla="*/ 473286 w 1421182"/>
              <a:gd name="connsiteY13-1468" fmla="*/ 1312361 h 2041182"/>
              <a:gd name="connsiteX14-1469" fmla="*/ 338442 w 1421182"/>
              <a:gd name="connsiteY14-1470" fmla="*/ 1258456 h 2041182"/>
              <a:gd name="connsiteX15-1471" fmla="*/ 719 w 1421182"/>
              <a:gd name="connsiteY15-1472" fmla="*/ 957779 h 2041182"/>
              <a:gd name="connsiteX0-1473" fmla="*/ 719 w 1421182"/>
              <a:gd name="connsiteY0-1474" fmla="*/ 957779 h 2041182"/>
              <a:gd name="connsiteX1-1475" fmla="*/ 140932 w 1421182"/>
              <a:gd name="connsiteY1-1476" fmla="*/ 1353553 h 2041182"/>
              <a:gd name="connsiteX2-1477" fmla="*/ 309182 w 1421182"/>
              <a:gd name="connsiteY2-1478" fmla="*/ 1711998 h 2041182"/>
              <a:gd name="connsiteX3-1479" fmla="*/ 704202 w 1421182"/>
              <a:gd name="connsiteY3-1480" fmla="*/ 2041182 h 2041182"/>
              <a:gd name="connsiteX4-1481" fmla="*/ 1311364 w 1421182"/>
              <a:gd name="connsiteY4-1482" fmla="*/ 2026552 h 2041182"/>
              <a:gd name="connsiteX5-1483" fmla="*/ 1421092 w 1421182"/>
              <a:gd name="connsiteY5-1484" fmla="*/ 1126782 h 2041182"/>
              <a:gd name="connsiteX6-1485" fmla="*/ 1238212 w 1421182"/>
              <a:gd name="connsiteY6-1486" fmla="*/ 739077 h 2041182"/>
              <a:gd name="connsiteX7-1487" fmla="*/ 1178466 w 1421182"/>
              <a:gd name="connsiteY7-1488" fmla="*/ 927074 h 2041182"/>
              <a:gd name="connsiteX8-1489" fmla="*/ 955588 w 1421182"/>
              <a:gd name="connsiteY8-1490" fmla="*/ 659583 h 2041182"/>
              <a:gd name="connsiteX9-1491" fmla="*/ 947802 w 1421182"/>
              <a:gd name="connsiteY9-1492" fmla="*/ 906353 h 2041182"/>
              <a:gd name="connsiteX10-1493" fmla="*/ 711016 w 1421182"/>
              <a:gd name="connsiteY10-1494" fmla="*/ 569854 h 2041182"/>
              <a:gd name="connsiteX11-1495" fmla="*/ 726148 w 1421182"/>
              <a:gd name="connsiteY11-1496" fmla="*/ 907326 h 2041182"/>
              <a:gd name="connsiteX12-1497" fmla="*/ 543268 w 1421182"/>
              <a:gd name="connsiteY12-1498" fmla="*/ 242 h 2041182"/>
              <a:gd name="connsiteX13-1499" fmla="*/ 473286 w 1421182"/>
              <a:gd name="connsiteY13-1500" fmla="*/ 1312361 h 2041182"/>
              <a:gd name="connsiteX14-1501" fmla="*/ 338442 w 1421182"/>
              <a:gd name="connsiteY14-1502" fmla="*/ 1258456 h 2041182"/>
              <a:gd name="connsiteX15-1503" fmla="*/ 719 w 1421182"/>
              <a:gd name="connsiteY15-1504" fmla="*/ 957779 h 2041182"/>
              <a:gd name="connsiteX0-1505" fmla="*/ 719 w 1421182"/>
              <a:gd name="connsiteY0-1506" fmla="*/ 957779 h 2041182"/>
              <a:gd name="connsiteX1-1507" fmla="*/ 140932 w 1421182"/>
              <a:gd name="connsiteY1-1508" fmla="*/ 1353553 h 2041182"/>
              <a:gd name="connsiteX2-1509" fmla="*/ 309182 w 1421182"/>
              <a:gd name="connsiteY2-1510" fmla="*/ 1711998 h 2041182"/>
              <a:gd name="connsiteX3-1511" fmla="*/ 704202 w 1421182"/>
              <a:gd name="connsiteY3-1512" fmla="*/ 2041182 h 2041182"/>
              <a:gd name="connsiteX4-1513" fmla="*/ 1311364 w 1421182"/>
              <a:gd name="connsiteY4-1514" fmla="*/ 2026552 h 2041182"/>
              <a:gd name="connsiteX5-1515" fmla="*/ 1421092 w 1421182"/>
              <a:gd name="connsiteY5-1516" fmla="*/ 1126782 h 2041182"/>
              <a:gd name="connsiteX6-1517" fmla="*/ 1238212 w 1421182"/>
              <a:gd name="connsiteY6-1518" fmla="*/ 739077 h 2041182"/>
              <a:gd name="connsiteX7-1519" fmla="*/ 1178466 w 1421182"/>
              <a:gd name="connsiteY7-1520" fmla="*/ 927074 h 2041182"/>
              <a:gd name="connsiteX8-1521" fmla="*/ 955588 w 1421182"/>
              <a:gd name="connsiteY8-1522" fmla="*/ 659583 h 2041182"/>
              <a:gd name="connsiteX9-1523" fmla="*/ 947802 w 1421182"/>
              <a:gd name="connsiteY9-1524" fmla="*/ 906353 h 2041182"/>
              <a:gd name="connsiteX10-1525" fmla="*/ 711016 w 1421182"/>
              <a:gd name="connsiteY10-1526" fmla="*/ 569854 h 2041182"/>
              <a:gd name="connsiteX11-1527" fmla="*/ 726148 w 1421182"/>
              <a:gd name="connsiteY11-1528" fmla="*/ 907326 h 2041182"/>
              <a:gd name="connsiteX12-1529" fmla="*/ 543268 w 1421182"/>
              <a:gd name="connsiteY12-1530" fmla="*/ 242 h 2041182"/>
              <a:gd name="connsiteX13-1531" fmla="*/ 473286 w 1421182"/>
              <a:gd name="connsiteY13-1532" fmla="*/ 1312361 h 2041182"/>
              <a:gd name="connsiteX14-1533" fmla="*/ 338442 w 1421182"/>
              <a:gd name="connsiteY14-1534" fmla="*/ 1258456 h 2041182"/>
              <a:gd name="connsiteX15-1535" fmla="*/ 719 w 1421182"/>
              <a:gd name="connsiteY15-1536" fmla="*/ 957779 h 2041182"/>
              <a:gd name="connsiteX0-1537" fmla="*/ 719 w 1421182"/>
              <a:gd name="connsiteY0-1538" fmla="*/ 957779 h 2041182"/>
              <a:gd name="connsiteX1-1539" fmla="*/ 140932 w 1421182"/>
              <a:gd name="connsiteY1-1540" fmla="*/ 1353553 h 2041182"/>
              <a:gd name="connsiteX2-1541" fmla="*/ 309182 w 1421182"/>
              <a:gd name="connsiteY2-1542" fmla="*/ 1711998 h 2041182"/>
              <a:gd name="connsiteX3-1543" fmla="*/ 704202 w 1421182"/>
              <a:gd name="connsiteY3-1544" fmla="*/ 2041182 h 2041182"/>
              <a:gd name="connsiteX4-1545" fmla="*/ 1311364 w 1421182"/>
              <a:gd name="connsiteY4-1546" fmla="*/ 2026552 h 2041182"/>
              <a:gd name="connsiteX5-1547" fmla="*/ 1421092 w 1421182"/>
              <a:gd name="connsiteY5-1548" fmla="*/ 1126782 h 2041182"/>
              <a:gd name="connsiteX6-1549" fmla="*/ 1238212 w 1421182"/>
              <a:gd name="connsiteY6-1550" fmla="*/ 739077 h 2041182"/>
              <a:gd name="connsiteX7-1551" fmla="*/ 1178466 w 1421182"/>
              <a:gd name="connsiteY7-1552" fmla="*/ 927074 h 2041182"/>
              <a:gd name="connsiteX8-1553" fmla="*/ 955588 w 1421182"/>
              <a:gd name="connsiteY8-1554" fmla="*/ 618361 h 2041182"/>
              <a:gd name="connsiteX9-1555" fmla="*/ 947802 w 1421182"/>
              <a:gd name="connsiteY9-1556" fmla="*/ 906353 h 2041182"/>
              <a:gd name="connsiteX10-1557" fmla="*/ 711016 w 1421182"/>
              <a:gd name="connsiteY10-1558" fmla="*/ 569854 h 2041182"/>
              <a:gd name="connsiteX11-1559" fmla="*/ 726148 w 1421182"/>
              <a:gd name="connsiteY11-1560" fmla="*/ 907326 h 2041182"/>
              <a:gd name="connsiteX12-1561" fmla="*/ 543268 w 1421182"/>
              <a:gd name="connsiteY12-1562" fmla="*/ 242 h 2041182"/>
              <a:gd name="connsiteX13-1563" fmla="*/ 473286 w 1421182"/>
              <a:gd name="connsiteY13-1564" fmla="*/ 1312361 h 2041182"/>
              <a:gd name="connsiteX14-1565" fmla="*/ 338442 w 1421182"/>
              <a:gd name="connsiteY14-1566" fmla="*/ 1258456 h 2041182"/>
              <a:gd name="connsiteX15-1567" fmla="*/ 719 w 1421182"/>
              <a:gd name="connsiteY15-1568" fmla="*/ 957779 h 2041182"/>
              <a:gd name="connsiteX0-1569" fmla="*/ 719 w 1421182"/>
              <a:gd name="connsiteY0-1570" fmla="*/ 957779 h 2041182"/>
              <a:gd name="connsiteX1-1571" fmla="*/ 140932 w 1421182"/>
              <a:gd name="connsiteY1-1572" fmla="*/ 1353553 h 2041182"/>
              <a:gd name="connsiteX2-1573" fmla="*/ 309182 w 1421182"/>
              <a:gd name="connsiteY2-1574" fmla="*/ 1711998 h 2041182"/>
              <a:gd name="connsiteX3-1575" fmla="*/ 704202 w 1421182"/>
              <a:gd name="connsiteY3-1576" fmla="*/ 2041182 h 2041182"/>
              <a:gd name="connsiteX4-1577" fmla="*/ 1311364 w 1421182"/>
              <a:gd name="connsiteY4-1578" fmla="*/ 2026552 h 2041182"/>
              <a:gd name="connsiteX5-1579" fmla="*/ 1421092 w 1421182"/>
              <a:gd name="connsiteY5-1580" fmla="*/ 1126782 h 2041182"/>
              <a:gd name="connsiteX6-1581" fmla="*/ 1238212 w 1421182"/>
              <a:gd name="connsiteY6-1582" fmla="*/ 739077 h 2041182"/>
              <a:gd name="connsiteX7-1583" fmla="*/ 1178466 w 1421182"/>
              <a:gd name="connsiteY7-1584" fmla="*/ 927074 h 2041182"/>
              <a:gd name="connsiteX8-1585" fmla="*/ 955588 w 1421182"/>
              <a:gd name="connsiteY8-1586" fmla="*/ 618361 h 2041182"/>
              <a:gd name="connsiteX9-1587" fmla="*/ 947802 w 1421182"/>
              <a:gd name="connsiteY9-1588" fmla="*/ 906353 h 2041182"/>
              <a:gd name="connsiteX10-1589" fmla="*/ 711016 w 1421182"/>
              <a:gd name="connsiteY10-1590" fmla="*/ 569854 h 2041182"/>
              <a:gd name="connsiteX11-1591" fmla="*/ 726148 w 1421182"/>
              <a:gd name="connsiteY11-1592" fmla="*/ 907326 h 2041182"/>
              <a:gd name="connsiteX12-1593" fmla="*/ 543268 w 1421182"/>
              <a:gd name="connsiteY12-1594" fmla="*/ 242 h 2041182"/>
              <a:gd name="connsiteX13-1595" fmla="*/ 473286 w 1421182"/>
              <a:gd name="connsiteY13-1596" fmla="*/ 1312361 h 2041182"/>
              <a:gd name="connsiteX14-1597" fmla="*/ 338442 w 1421182"/>
              <a:gd name="connsiteY14-1598" fmla="*/ 1258456 h 2041182"/>
              <a:gd name="connsiteX15-1599" fmla="*/ 719 w 1421182"/>
              <a:gd name="connsiteY15-1600" fmla="*/ 957779 h 2041182"/>
              <a:gd name="connsiteX0-1601" fmla="*/ 719 w 1421182"/>
              <a:gd name="connsiteY0-1602" fmla="*/ 957779 h 2041182"/>
              <a:gd name="connsiteX1-1603" fmla="*/ 140932 w 1421182"/>
              <a:gd name="connsiteY1-1604" fmla="*/ 1353553 h 2041182"/>
              <a:gd name="connsiteX2-1605" fmla="*/ 309182 w 1421182"/>
              <a:gd name="connsiteY2-1606" fmla="*/ 1711998 h 2041182"/>
              <a:gd name="connsiteX3-1607" fmla="*/ 704202 w 1421182"/>
              <a:gd name="connsiteY3-1608" fmla="*/ 2041182 h 2041182"/>
              <a:gd name="connsiteX4-1609" fmla="*/ 1311364 w 1421182"/>
              <a:gd name="connsiteY4-1610" fmla="*/ 2026552 h 2041182"/>
              <a:gd name="connsiteX5-1611" fmla="*/ 1421092 w 1421182"/>
              <a:gd name="connsiteY5-1612" fmla="*/ 1126782 h 2041182"/>
              <a:gd name="connsiteX6-1613" fmla="*/ 1238212 w 1421182"/>
              <a:gd name="connsiteY6-1614" fmla="*/ 739077 h 2041182"/>
              <a:gd name="connsiteX7-1615" fmla="*/ 1178466 w 1421182"/>
              <a:gd name="connsiteY7-1616" fmla="*/ 927074 h 2041182"/>
              <a:gd name="connsiteX8-1617" fmla="*/ 955588 w 1421182"/>
              <a:gd name="connsiteY8-1618" fmla="*/ 618361 h 2041182"/>
              <a:gd name="connsiteX9-1619" fmla="*/ 947802 w 1421182"/>
              <a:gd name="connsiteY9-1620" fmla="*/ 906353 h 2041182"/>
              <a:gd name="connsiteX10-1621" fmla="*/ 711016 w 1421182"/>
              <a:gd name="connsiteY10-1622" fmla="*/ 569854 h 2041182"/>
              <a:gd name="connsiteX11-1623" fmla="*/ 726148 w 1421182"/>
              <a:gd name="connsiteY11-1624" fmla="*/ 907326 h 2041182"/>
              <a:gd name="connsiteX12-1625" fmla="*/ 543268 w 1421182"/>
              <a:gd name="connsiteY12-1626" fmla="*/ 242 h 2041182"/>
              <a:gd name="connsiteX13-1627" fmla="*/ 473286 w 1421182"/>
              <a:gd name="connsiteY13-1628" fmla="*/ 1312361 h 2041182"/>
              <a:gd name="connsiteX14-1629" fmla="*/ 338442 w 1421182"/>
              <a:gd name="connsiteY14-1630" fmla="*/ 1258456 h 2041182"/>
              <a:gd name="connsiteX15-1631" fmla="*/ 719 w 1421182"/>
              <a:gd name="connsiteY15-1632" fmla="*/ 957779 h 2041182"/>
              <a:gd name="connsiteX0-1633" fmla="*/ 719 w 1421182"/>
              <a:gd name="connsiteY0-1634" fmla="*/ 957779 h 2041182"/>
              <a:gd name="connsiteX1-1635" fmla="*/ 140932 w 1421182"/>
              <a:gd name="connsiteY1-1636" fmla="*/ 1353553 h 2041182"/>
              <a:gd name="connsiteX2-1637" fmla="*/ 309182 w 1421182"/>
              <a:gd name="connsiteY2-1638" fmla="*/ 1711998 h 2041182"/>
              <a:gd name="connsiteX3-1639" fmla="*/ 704202 w 1421182"/>
              <a:gd name="connsiteY3-1640" fmla="*/ 2041182 h 2041182"/>
              <a:gd name="connsiteX4-1641" fmla="*/ 1311364 w 1421182"/>
              <a:gd name="connsiteY4-1642" fmla="*/ 2026552 h 2041182"/>
              <a:gd name="connsiteX5-1643" fmla="*/ 1421092 w 1421182"/>
              <a:gd name="connsiteY5-1644" fmla="*/ 1126782 h 2041182"/>
              <a:gd name="connsiteX6-1645" fmla="*/ 1187477 w 1421182"/>
              <a:gd name="connsiteY6-1646" fmla="*/ 691513 h 2041182"/>
              <a:gd name="connsiteX7-1647" fmla="*/ 1178466 w 1421182"/>
              <a:gd name="connsiteY7-1648" fmla="*/ 927074 h 2041182"/>
              <a:gd name="connsiteX8-1649" fmla="*/ 955588 w 1421182"/>
              <a:gd name="connsiteY8-1650" fmla="*/ 618361 h 2041182"/>
              <a:gd name="connsiteX9-1651" fmla="*/ 947802 w 1421182"/>
              <a:gd name="connsiteY9-1652" fmla="*/ 906353 h 2041182"/>
              <a:gd name="connsiteX10-1653" fmla="*/ 711016 w 1421182"/>
              <a:gd name="connsiteY10-1654" fmla="*/ 569854 h 2041182"/>
              <a:gd name="connsiteX11-1655" fmla="*/ 726148 w 1421182"/>
              <a:gd name="connsiteY11-1656" fmla="*/ 907326 h 2041182"/>
              <a:gd name="connsiteX12-1657" fmla="*/ 543268 w 1421182"/>
              <a:gd name="connsiteY12-1658" fmla="*/ 242 h 2041182"/>
              <a:gd name="connsiteX13-1659" fmla="*/ 473286 w 1421182"/>
              <a:gd name="connsiteY13-1660" fmla="*/ 1312361 h 2041182"/>
              <a:gd name="connsiteX14-1661" fmla="*/ 338442 w 1421182"/>
              <a:gd name="connsiteY14-1662" fmla="*/ 1258456 h 2041182"/>
              <a:gd name="connsiteX15-1663" fmla="*/ 719 w 1421182"/>
              <a:gd name="connsiteY15-1664" fmla="*/ 957779 h 2041182"/>
              <a:gd name="connsiteX0-1665" fmla="*/ 719 w 1421182"/>
              <a:gd name="connsiteY0-1666" fmla="*/ 957779 h 2041182"/>
              <a:gd name="connsiteX1-1667" fmla="*/ 140932 w 1421182"/>
              <a:gd name="connsiteY1-1668" fmla="*/ 1353553 h 2041182"/>
              <a:gd name="connsiteX2-1669" fmla="*/ 309182 w 1421182"/>
              <a:gd name="connsiteY2-1670" fmla="*/ 1711998 h 2041182"/>
              <a:gd name="connsiteX3-1671" fmla="*/ 704202 w 1421182"/>
              <a:gd name="connsiteY3-1672" fmla="*/ 2041182 h 2041182"/>
              <a:gd name="connsiteX4-1673" fmla="*/ 1311364 w 1421182"/>
              <a:gd name="connsiteY4-1674" fmla="*/ 2026552 h 2041182"/>
              <a:gd name="connsiteX5-1675" fmla="*/ 1421092 w 1421182"/>
              <a:gd name="connsiteY5-1676" fmla="*/ 1126782 h 2041182"/>
              <a:gd name="connsiteX6-1677" fmla="*/ 1187477 w 1421182"/>
              <a:gd name="connsiteY6-1678" fmla="*/ 691513 h 2041182"/>
              <a:gd name="connsiteX7-1679" fmla="*/ 1178466 w 1421182"/>
              <a:gd name="connsiteY7-1680" fmla="*/ 927074 h 2041182"/>
              <a:gd name="connsiteX8-1681" fmla="*/ 955588 w 1421182"/>
              <a:gd name="connsiteY8-1682" fmla="*/ 618361 h 2041182"/>
              <a:gd name="connsiteX9-1683" fmla="*/ 947802 w 1421182"/>
              <a:gd name="connsiteY9-1684" fmla="*/ 906353 h 2041182"/>
              <a:gd name="connsiteX10-1685" fmla="*/ 711016 w 1421182"/>
              <a:gd name="connsiteY10-1686" fmla="*/ 569854 h 2041182"/>
              <a:gd name="connsiteX11-1687" fmla="*/ 726148 w 1421182"/>
              <a:gd name="connsiteY11-1688" fmla="*/ 907326 h 2041182"/>
              <a:gd name="connsiteX12-1689" fmla="*/ 543268 w 1421182"/>
              <a:gd name="connsiteY12-1690" fmla="*/ 242 h 2041182"/>
              <a:gd name="connsiteX13-1691" fmla="*/ 473286 w 1421182"/>
              <a:gd name="connsiteY13-1692" fmla="*/ 1312361 h 2041182"/>
              <a:gd name="connsiteX14-1693" fmla="*/ 338442 w 1421182"/>
              <a:gd name="connsiteY14-1694" fmla="*/ 1258456 h 2041182"/>
              <a:gd name="connsiteX15-1695" fmla="*/ 719 w 1421182"/>
              <a:gd name="connsiteY15-1696" fmla="*/ 957779 h 2041182"/>
              <a:gd name="connsiteX0-1697" fmla="*/ 719 w 1421182"/>
              <a:gd name="connsiteY0-1698" fmla="*/ 957779 h 2041182"/>
              <a:gd name="connsiteX1-1699" fmla="*/ 140932 w 1421182"/>
              <a:gd name="connsiteY1-1700" fmla="*/ 1353553 h 2041182"/>
              <a:gd name="connsiteX2-1701" fmla="*/ 309182 w 1421182"/>
              <a:gd name="connsiteY2-1702" fmla="*/ 1711998 h 2041182"/>
              <a:gd name="connsiteX3-1703" fmla="*/ 704202 w 1421182"/>
              <a:gd name="connsiteY3-1704" fmla="*/ 2041182 h 2041182"/>
              <a:gd name="connsiteX4-1705" fmla="*/ 1311364 w 1421182"/>
              <a:gd name="connsiteY4-1706" fmla="*/ 2026552 h 2041182"/>
              <a:gd name="connsiteX5-1707" fmla="*/ 1421092 w 1421182"/>
              <a:gd name="connsiteY5-1708" fmla="*/ 1126782 h 2041182"/>
              <a:gd name="connsiteX6-1709" fmla="*/ 1187477 w 1421182"/>
              <a:gd name="connsiteY6-1710" fmla="*/ 691513 h 2041182"/>
              <a:gd name="connsiteX7-1711" fmla="*/ 1178466 w 1421182"/>
              <a:gd name="connsiteY7-1712" fmla="*/ 927074 h 2041182"/>
              <a:gd name="connsiteX8-1713" fmla="*/ 927050 w 1421182"/>
              <a:gd name="connsiteY8-1714" fmla="*/ 615190 h 2041182"/>
              <a:gd name="connsiteX9-1715" fmla="*/ 947802 w 1421182"/>
              <a:gd name="connsiteY9-1716" fmla="*/ 906353 h 2041182"/>
              <a:gd name="connsiteX10-1717" fmla="*/ 711016 w 1421182"/>
              <a:gd name="connsiteY10-1718" fmla="*/ 569854 h 2041182"/>
              <a:gd name="connsiteX11-1719" fmla="*/ 726148 w 1421182"/>
              <a:gd name="connsiteY11-1720" fmla="*/ 907326 h 2041182"/>
              <a:gd name="connsiteX12-1721" fmla="*/ 543268 w 1421182"/>
              <a:gd name="connsiteY12-1722" fmla="*/ 242 h 2041182"/>
              <a:gd name="connsiteX13-1723" fmla="*/ 473286 w 1421182"/>
              <a:gd name="connsiteY13-1724" fmla="*/ 1312361 h 2041182"/>
              <a:gd name="connsiteX14-1725" fmla="*/ 338442 w 1421182"/>
              <a:gd name="connsiteY14-1726" fmla="*/ 1258456 h 2041182"/>
              <a:gd name="connsiteX15-1727" fmla="*/ 719 w 1421182"/>
              <a:gd name="connsiteY15-1728" fmla="*/ 957779 h 2041182"/>
              <a:gd name="connsiteX0-1729" fmla="*/ 719 w 1421182"/>
              <a:gd name="connsiteY0-1730" fmla="*/ 957779 h 2041182"/>
              <a:gd name="connsiteX1-1731" fmla="*/ 140932 w 1421182"/>
              <a:gd name="connsiteY1-1732" fmla="*/ 1353553 h 2041182"/>
              <a:gd name="connsiteX2-1733" fmla="*/ 309182 w 1421182"/>
              <a:gd name="connsiteY2-1734" fmla="*/ 1711998 h 2041182"/>
              <a:gd name="connsiteX3-1735" fmla="*/ 704202 w 1421182"/>
              <a:gd name="connsiteY3-1736" fmla="*/ 2041182 h 2041182"/>
              <a:gd name="connsiteX4-1737" fmla="*/ 1311364 w 1421182"/>
              <a:gd name="connsiteY4-1738" fmla="*/ 2026552 h 2041182"/>
              <a:gd name="connsiteX5-1739" fmla="*/ 1421092 w 1421182"/>
              <a:gd name="connsiteY5-1740" fmla="*/ 1126782 h 2041182"/>
              <a:gd name="connsiteX6-1741" fmla="*/ 1187477 w 1421182"/>
              <a:gd name="connsiteY6-1742" fmla="*/ 691513 h 2041182"/>
              <a:gd name="connsiteX7-1743" fmla="*/ 1178466 w 1421182"/>
              <a:gd name="connsiteY7-1744" fmla="*/ 927074 h 2041182"/>
              <a:gd name="connsiteX8-1745" fmla="*/ 927050 w 1421182"/>
              <a:gd name="connsiteY8-1746" fmla="*/ 615190 h 2041182"/>
              <a:gd name="connsiteX9-1747" fmla="*/ 947802 w 1421182"/>
              <a:gd name="connsiteY9-1748" fmla="*/ 906353 h 2041182"/>
              <a:gd name="connsiteX10-1749" fmla="*/ 711016 w 1421182"/>
              <a:gd name="connsiteY10-1750" fmla="*/ 569854 h 2041182"/>
              <a:gd name="connsiteX11-1751" fmla="*/ 726148 w 1421182"/>
              <a:gd name="connsiteY11-1752" fmla="*/ 907326 h 2041182"/>
              <a:gd name="connsiteX12-1753" fmla="*/ 543268 w 1421182"/>
              <a:gd name="connsiteY12-1754" fmla="*/ 242 h 2041182"/>
              <a:gd name="connsiteX13-1755" fmla="*/ 473286 w 1421182"/>
              <a:gd name="connsiteY13-1756" fmla="*/ 1312361 h 2041182"/>
              <a:gd name="connsiteX14-1757" fmla="*/ 338442 w 1421182"/>
              <a:gd name="connsiteY14-1758" fmla="*/ 1258456 h 2041182"/>
              <a:gd name="connsiteX15-1759" fmla="*/ 719 w 1421182"/>
              <a:gd name="connsiteY15-1760" fmla="*/ 957779 h 2041182"/>
              <a:gd name="connsiteX0-1761" fmla="*/ 719 w 1421182"/>
              <a:gd name="connsiteY0-1762" fmla="*/ 957779 h 2041182"/>
              <a:gd name="connsiteX1-1763" fmla="*/ 140932 w 1421182"/>
              <a:gd name="connsiteY1-1764" fmla="*/ 1353553 h 2041182"/>
              <a:gd name="connsiteX2-1765" fmla="*/ 309182 w 1421182"/>
              <a:gd name="connsiteY2-1766" fmla="*/ 1711998 h 2041182"/>
              <a:gd name="connsiteX3-1767" fmla="*/ 704202 w 1421182"/>
              <a:gd name="connsiteY3-1768" fmla="*/ 2041182 h 2041182"/>
              <a:gd name="connsiteX4-1769" fmla="*/ 1311364 w 1421182"/>
              <a:gd name="connsiteY4-1770" fmla="*/ 2026552 h 2041182"/>
              <a:gd name="connsiteX5-1771" fmla="*/ 1421092 w 1421182"/>
              <a:gd name="connsiteY5-1772" fmla="*/ 1126782 h 2041182"/>
              <a:gd name="connsiteX6-1773" fmla="*/ 1187477 w 1421182"/>
              <a:gd name="connsiteY6-1774" fmla="*/ 691513 h 2041182"/>
              <a:gd name="connsiteX7-1775" fmla="*/ 1178466 w 1421182"/>
              <a:gd name="connsiteY7-1776" fmla="*/ 927074 h 2041182"/>
              <a:gd name="connsiteX8-1777" fmla="*/ 927050 w 1421182"/>
              <a:gd name="connsiteY8-1778" fmla="*/ 615190 h 2041182"/>
              <a:gd name="connsiteX9-1779" fmla="*/ 947802 w 1421182"/>
              <a:gd name="connsiteY9-1780" fmla="*/ 906353 h 2041182"/>
              <a:gd name="connsiteX10-1781" fmla="*/ 711016 w 1421182"/>
              <a:gd name="connsiteY10-1782" fmla="*/ 569854 h 2041182"/>
              <a:gd name="connsiteX11-1783" fmla="*/ 726148 w 1421182"/>
              <a:gd name="connsiteY11-1784" fmla="*/ 907326 h 2041182"/>
              <a:gd name="connsiteX12-1785" fmla="*/ 543268 w 1421182"/>
              <a:gd name="connsiteY12-1786" fmla="*/ 242 h 2041182"/>
              <a:gd name="connsiteX13-1787" fmla="*/ 473286 w 1421182"/>
              <a:gd name="connsiteY13-1788" fmla="*/ 1312361 h 2041182"/>
              <a:gd name="connsiteX14-1789" fmla="*/ 338442 w 1421182"/>
              <a:gd name="connsiteY14-1790" fmla="*/ 1258456 h 2041182"/>
              <a:gd name="connsiteX15-1791" fmla="*/ 719 w 1421182"/>
              <a:gd name="connsiteY15-1792" fmla="*/ 957779 h 2041182"/>
              <a:gd name="connsiteX0-1793" fmla="*/ 719 w 1421182"/>
              <a:gd name="connsiteY0-1794" fmla="*/ 957779 h 2041182"/>
              <a:gd name="connsiteX1-1795" fmla="*/ 140932 w 1421182"/>
              <a:gd name="connsiteY1-1796" fmla="*/ 1353553 h 2041182"/>
              <a:gd name="connsiteX2-1797" fmla="*/ 309182 w 1421182"/>
              <a:gd name="connsiteY2-1798" fmla="*/ 1711998 h 2041182"/>
              <a:gd name="connsiteX3-1799" fmla="*/ 704202 w 1421182"/>
              <a:gd name="connsiteY3-1800" fmla="*/ 2041182 h 2041182"/>
              <a:gd name="connsiteX4-1801" fmla="*/ 1311364 w 1421182"/>
              <a:gd name="connsiteY4-1802" fmla="*/ 2026552 h 2041182"/>
              <a:gd name="connsiteX5-1803" fmla="*/ 1421092 w 1421182"/>
              <a:gd name="connsiteY5-1804" fmla="*/ 1126782 h 2041182"/>
              <a:gd name="connsiteX6-1805" fmla="*/ 1187477 w 1421182"/>
              <a:gd name="connsiteY6-1806" fmla="*/ 691513 h 2041182"/>
              <a:gd name="connsiteX7-1807" fmla="*/ 1178466 w 1421182"/>
              <a:gd name="connsiteY7-1808" fmla="*/ 927074 h 2041182"/>
              <a:gd name="connsiteX8-1809" fmla="*/ 927050 w 1421182"/>
              <a:gd name="connsiteY8-1810" fmla="*/ 615190 h 2041182"/>
              <a:gd name="connsiteX9-1811" fmla="*/ 947802 w 1421182"/>
              <a:gd name="connsiteY9-1812" fmla="*/ 906353 h 2041182"/>
              <a:gd name="connsiteX10-1813" fmla="*/ 711016 w 1421182"/>
              <a:gd name="connsiteY10-1814" fmla="*/ 569854 h 2041182"/>
              <a:gd name="connsiteX11-1815" fmla="*/ 726148 w 1421182"/>
              <a:gd name="connsiteY11-1816" fmla="*/ 907326 h 2041182"/>
              <a:gd name="connsiteX12-1817" fmla="*/ 543268 w 1421182"/>
              <a:gd name="connsiteY12-1818" fmla="*/ 242 h 2041182"/>
              <a:gd name="connsiteX13-1819" fmla="*/ 473286 w 1421182"/>
              <a:gd name="connsiteY13-1820" fmla="*/ 1312361 h 2041182"/>
              <a:gd name="connsiteX14-1821" fmla="*/ 338442 w 1421182"/>
              <a:gd name="connsiteY14-1822" fmla="*/ 1258456 h 2041182"/>
              <a:gd name="connsiteX15-1823" fmla="*/ 719 w 1421182"/>
              <a:gd name="connsiteY15-1824" fmla="*/ 957779 h 2041182"/>
              <a:gd name="connsiteX0-1825" fmla="*/ 719 w 1421182"/>
              <a:gd name="connsiteY0-1826" fmla="*/ 957779 h 2041182"/>
              <a:gd name="connsiteX1-1827" fmla="*/ 140932 w 1421182"/>
              <a:gd name="connsiteY1-1828" fmla="*/ 1353553 h 2041182"/>
              <a:gd name="connsiteX2-1829" fmla="*/ 309182 w 1421182"/>
              <a:gd name="connsiteY2-1830" fmla="*/ 1711998 h 2041182"/>
              <a:gd name="connsiteX3-1831" fmla="*/ 704202 w 1421182"/>
              <a:gd name="connsiteY3-1832" fmla="*/ 2041182 h 2041182"/>
              <a:gd name="connsiteX4-1833" fmla="*/ 1311364 w 1421182"/>
              <a:gd name="connsiteY4-1834" fmla="*/ 2026552 h 2041182"/>
              <a:gd name="connsiteX5-1835" fmla="*/ 1421092 w 1421182"/>
              <a:gd name="connsiteY5-1836" fmla="*/ 1126782 h 2041182"/>
              <a:gd name="connsiteX6-1837" fmla="*/ 1162110 w 1421182"/>
              <a:gd name="connsiteY6-1838" fmla="*/ 682000 h 2041182"/>
              <a:gd name="connsiteX7-1839" fmla="*/ 1178466 w 1421182"/>
              <a:gd name="connsiteY7-1840" fmla="*/ 927074 h 2041182"/>
              <a:gd name="connsiteX8-1841" fmla="*/ 927050 w 1421182"/>
              <a:gd name="connsiteY8-1842" fmla="*/ 615190 h 2041182"/>
              <a:gd name="connsiteX9-1843" fmla="*/ 947802 w 1421182"/>
              <a:gd name="connsiteY9-1844" fmla="*/ 906353 h 2041182"/>
              <a:gd name="connsiteX10-1845" fmla="*/ 711016 w 1421182"/>
              <a:gd name="connsiteY10-1846" fmla="*/ 569854 h 2041182"/>
              <a:gd name="connsiteX11-1847" fmla="*/ 726148 w 1421182"/>
              <a:gd name="connsiteY11-1848" fmla="*/ 907326 h 2041182"/>
              <a:gd name="connsiteX12-1849" fmla="*/ 543268 w 1421182"/>
              <a:gd name="connsiteY12-1850" fmla="*/ 242 h 2041182"/>
              <a:gd name="connsiteX13-1851" fmla="*/ 473286 w 1421182"/>
              <a:gd name="connsiteY13-1852" fmla="*/ 1312361 h 2041182"/>
              <a:gd name="connsiteX14-1853" fmla="*/ 338442 w 1421182"/>
              <a:gd name="connsiteY14-1854" fmla="*/ 1258456 h 2041182"/>
              <a:gd name="connsiteX15-1855" fmla="*/ 719 w 1421182"/>
              <a:gd name="connsiteY15-1856" fmla="*/ 957779 h 2041182"/>
              <a:gd name="connsiteX0-1857" fmla="*/ 719 w 1421182"/>
              <a:gd name="connsiteY0-1858" fmla="*/ 957779 h 2041182"/>
              <a:gd name="connsiteX1-1859" fmla="*/ 140932 w 1421182"/>
              <a:gd name="connsiteY1-1860" fmla="*/ 1353553 h 2041182"/>
              <a:gd name="connsiteX2-1861" fmla="*/ 309182 w 1421182"/>
              <a:gd name="connsiteY2-1862" fmla="*/ 1711998 h 2041182"/>
              <a:gd name="connsiteX3-1863" fmla="*/ 704202 w 1421182"/>
              <a:gd name="connsiteY3-1864" fmla="*/ 2041182 h 2041182"/>
              <a:gd name="connsiteX4-1865" fmla="*/ 1311364 w 1421182"/>
              <a:gd name="connsiteY4-1866" fmla="*/ 2026552 h 2041182"/>
              <a:gd name="connsiteX5-1867" fmla="*/ 1421092 w 1421182"/>
              <a:gd name="connsiteY5-1868" fmla="*/ 1126782 h 2041182"/>
              <a:gd name="connsiteX6-1869" fmla="*/ 1162110 w 1421182"/>
              <a:gd name="connsiteY6-1870" fmla="*/ 682000 h 2041182"/>
              <a:gd name="connsiteX7-1871" fmla="*/ 1178466 w 1421182"/>
              <a:gd name="connsiteY7-1872" fmla="*/ 927074 h 2041182"/>
              <a:gd name="connsiteX8-1873" fmla="*/ 927050 w 1421182"/>
              <a:gd name="connsiteY8-1874" fmla="*/ 615190 h 2041182"/>
              <a:gd name="connsiteX9-1875" fmla="*/ 947802 w 1421182"/>
              <a:gd name="connsiteY9-1876" fmla="*/ 906353 h 2041182"/>
              <a:gd name="connsiteX10-1877" fmla="*/ 711016 w 1421182"/>
              <a:gd name="connsiteY10-1878" fmla="*/ 569854 h 2041182"/>
              <a:gd name="connsiteX11-1879" fmla="*/ 726148 w 1421182"/>
              <a:gd name="connsiteY11-1880" fmla="*/ 907326 h 2041182"/>
              <a:gd name="connsiteX12-1881" fmla="*/ 543268 w 1421182"/>
              <a:gd name="connsiteY12-1882" fmla="*/ 242 h 2041182"/>
              <a:gd name="connsiteX13-1883" fmla="*/ 473286 w 1421182"/>
              <a:gd name="connsiteY13-1884" fmla="*/ 1312361 h 2041182"/>
              <a:gd name="connsiteX14-1885" fmla="*/ 338442 w 1421182"/>
              <a:gd name="connsiteY14-1886" fmla="*/ 1258456 h 2041182"/>
              <a:gd name="connsiteX15-1887" fmla="*/ 719 w 1421182"/>
              <a:gd name="connsiteY15-1888" fmla="*/ 957779 h 2041182"/>
              <a:gd name="connsiteX0-1889" fmla="*/ 719 w 1421182"/>
              <a:gd name="connsiteY0-1890" fmla="*/ 957779 h 2041182"/>
              <a:gd name="connsiteX1-1891" fmla="*/ 140932 w 1421182"/>
              <a:gd name="connsiteY1-1892" fmla="*/ 1353553 h 2041182"/>
              <a:gd name="connsiteX2-1893" fmla="*/ 309182 w 1421182"/>
              <a:gd name="connsiteY2-1894" fmla="*/ 1711998 h 2041182"/>
              <a:gd name="connsiteX3-1895" fmla="*/ 704202 w 1421182"/>
              <a:gd name="connsiteY3-1896" fmla="*/ 2041182 h 2041182"/>
              <a:gd name="connsiteX4-1897" fmla="*/ 1311364 w 1421182"/>
              <a:gd name="connsiteY4-1898" fmla="*/ 2026552 h 2041182"/>
              <a:gd name="connsiteX5-1899" fmla="*/ 1421092 w 1421182"/>
              <a:gd name="connsiteY5-1900" fmla="*/ 1126782 h 2041182"/>
              <a:gd name="connsiteX6-1901" fmla="*/ 1162110 w 1421182"/>
              <a:gd name="connsiteY6-1902" fmla="*/ 682000 h 2041182"/>
              <a:gd name="connsiteX7-1903" fmla="*/ 1178466 w 1421182"/>
              <a:gd name="connsiteY7-1904" fmla="*/ 927074 h 2041182"/>
              <a:gd name="connsiteX8-1905" fmla="*/ 927050 w 1421182"/>
              <a:gd name="connsiteY8-1906" fmla="*/ 615190 h 2041182"/>
              <a:gd name="connsiteX9-1907" fmla="*/ 947802 w 1421182"/>
              <a:gd name="connsiteY9-1908" fmla="*/ 906353 h 2041182"/>
              <a:gd name="connsiteX10-1909" fmla="*/ 711016 w 1421182"/>
              <a:gd name="connsiteY10-1910" fmla="*/ 569854 h 2041182"/>
              <a:gd name="connsiteX11-1911" fmla="*/ 726148 w 1421182"/>
              <a:gd name="connsiteY11-1912" fmla="*/ 907326 h 2041182"/>
              <a:gd name="connsiteX12-1913" fmla="*/ 543268 w 1421182"/>
              <a:gd name="connsiteY12-1914" fmla="*/ 242 h 2041182"/>
              <a:gd name="connsiteX13-1915" fmla="*/ 473286 w 1421182"/>
              <a:gd name="connsiteY13-1916" fmla="*/ 1312361 h 2041182"/>
              <a:gd name="connsiteX14-1917" fmla="*/ 338442 w 1421182"/>
              <a:gd name="connsiteY14-1918" fmla="*/ 1258456 h 2041182"/>
              <a:gd name="connsiteX15-1919" fmla="*/ 719 w 1421182"/>
              <a:gd name="connsiteY15-1920" fmla="*/ 957779 h 2041182"/>
              <a:gd name="connsiteX0-1921" fmla="*/ 719 w 1421182"/>
              <a:gd name="connsiteY0-1922" fmla="*/ 957779 h 2041182"/>
              <a:gd name="connsiteX1-1923" fmla="*/ 140932 w 1421182"/>
              <a:gd name="connsiteY1-1924" fmla="*/ 1353553 h 2041182"/>
              <a:gd name="connsiteX2-1925" fmla="*/ 309182 w 1421182"/>
              <a:gd name="connsiteY2-1926" fmla="*/ 1711998 h 2041182"/>
              <a:gd name="connsiteX3-1927" fmla="*/ 704202 w 1421182"/>
              <a:gd name="connsiteY3-1928" fmla="*/ 2041182 h 2041182"/>
              <a:gd name="connsiteX4-1929" fmla="*/ 1311364 w 1421182"/>
              <a:gd name="connsiteY4-1930" fmla="*/ 2026552 h 2041182"/>
              <a:gd name="connsiteX5-1931" fmla="*/ 1421092 w 1421182"/>
              <a:gd name="connsiteY5-1932" fmla="*/ 1126782 h 2041182"/>
              <a:gd name="connsiteX6-1933" fmla="*/ 1162110 w 1421182"/>
              <a:gd name="connsiteY6-1934" fmla="*/ 682000 h 2041182"/>
              <a:gd name="connsiteX7-1935" fmla="*/ 1178466 w 1421182"/>
              <a:gd name="connsiteY7-1936" fmla="*/ 927074 h 2041182"/>
              <a:gd name="connsiteX8-1937" fmla="*/ 927050 w 1421182"/>
              <a:gd name="connsiteY8-1938" fmla="*/ 615190 h 2041182"/>
              <a:gd name="connsiteX9-1939" fmla="*/ 947802 w 1421182"/>
              <a:gd name="connsiteY9-1940" fmla="*/ 906353 h 2041182"/>
              <a:gd name="connsiteX10-1941" fmla="*/ 711016 w 1421182"/>
              <a:gd name="connsiteY10-1942" fmla="*/ 569854 h 2041182"/>
              <a:gd name="connsiteX11-1943" fmla="*/ 729319 w 1421182"/>
              <a:gd name="connsiteY11-1944" fmla="*/ 958061 h 2041182"/>
              <a:gd name="connsiteX12-1945" fmla="*/ 543268 w 1421182"/>
              <a:gd name="connsiteY12-1946" fmla="*/ 242 h 2041182"/>
              <a:gd name="connsiteX13-1947" fmla="*/ 473286 w 1421182"/>
              <a:gd name="connsiteY13-1948" fmla="*/ 1312361 h 2041182"/>
              <a:gd name="connsiteX14-1949" fmla="*/ 338442 w 1421182"/>
              <a:gd name="connsiteY14-1950" fmla="*/ 1258456 h 2041182"/>
              <a:gd name="connsiteX15-1951" fmla="*/ 719 w 1421182"/>
              <a:gd name="connsiteY15-1952" fmla="*/ 957779 h 2041182"/>
              <a:gd name="connsiteX0-1953" fmla="*/ 719 w 1421182"/>
              <a:gd name="connsiteY0-1954" fmla="*/ 957779 h 2041182"/>
              <a:gd name="connsiteX1-1955" fmla="*/ 140932 w 1421182"/>
              <a:gd name="connsiteY1-1956" fmla="*/ 1353553 h 2041182"/>
              <a:gd name="connsiteX2-1957" fmla="*/ 309182 w 1421182"/>
              <a:gd name="connsiteY2-1958" fmla="*/ 1711998 h 2041182"/>
              <a:gd name="connsiteX3-1959" fmla="*/ 704202 w 1421182"/>
              <a:gd name="connsiteY3-1960" fmla="*/ 2041182 h 2041182"/>
              <a:gd name="connsiteX4-1961" fmla="*/ 1311364 w 1421182"/>
              <a:gd name="connsiteY4-1962" fmla="*/ 2026552 h 2041182"/>
              <a:gd name="connsiteX5-1963" fmla="*/ 1421092 w 1421182"/>
              <a:gd name="connsiteY5-1964" fmla="*/ 1126782 h 2041182"/>
              <a:gd name="connsiteX6-1965" fmla="*/ 1162110 w 1421182"/>
              <a:gd name="connsiteY6-1966" fmla="*/ 682000 h 2041182"/>
              <a:gd name="connsiteX7-1967" fmla="*/ 1178466 w 1421182"/>
              <a:gd name="connsiteY7-1968" fmla="*/ 927074 h 2041182"/>
              <a:gd name="connsiteX8-1969" fmla="*/ 927050 w 1421182"/>
              <a:gd name="connsiteY8-1970" fmla="*/ 615190 h 2041182"/>
              <a:gd name="connsiteX9-1971" fmla="*/ 957315 w 1421182"/>
              <a:gd name="connsiteY9-1972" fmla="*/ 944404 h 2041182"/>
              <a:gd name="connsiteX10-1973" fmla="*/ 711016 w 1421182"/>
              <a:gd name="connsiteY10-1974" fmla="*/ 569854 h 2041182"/>
              <a:gd name="connsiteX11-1975" fmla="*/ 729319 w 1421182"/>
              <a:gd name="connsiteY11-1976" fmla="*/ 958061 h 2041182"/>
              <a:gd name="connsiteX12-1977" fmla="*/ 543268 w 1421182"/>
              <a:gd name="connsiteY12-1978" fmla="*/ 242 h 2041182"/>
              <a:gd name="connsiteX13-1979" fmla="*/ 473286 w 1421182"/>
              <a:gd name="connsiteY13-1980" fmla="*/ 1312361 h 2041182"/>
              <a:gd name="connsiteX14-1981" fmla="*/ 338442 w 1421182"/>
              <a:gd name="connsiteY14-1982" fmla="*/ 1258456 h 2041182"/>
              <a:gd name="connsiteX15-1983" fmla="*/ 719 w 1421182"/>
              <a:gd name="connsiteY15-1984" fmla="*/ 957779 h 2041182"/>
              <a:gd name="connsiteX0-1985" fmla="*/ 719 w 1421182"/>
              <a:gd name="connsiteY0-1986" fmla="*/ 957779 h 2041182"/>
              <a:gd name="connsiteX1-1987" fmla="*/ 140932 w 1421182"/>
              <a:gd name="connsiteY1-1988" fmla="*/ 1353553 h 2041182"/>
              <a:gd name="connsiteX2-1989" fmla="*/ 309182 w 1421182"/>
              <a:gd name="connsiteY2-1990" fmla="*/ 1711998 h 2041182"/>
              <a:gd name="connsiteX3-1991" fmla="*/ 704202 w 1421182"/>
              <a:gd name="connsiteY3-1992" fmla="*/ 2041182 h 2041182"/>
              <a:gd name="connsiteX4-1993" fmla="*/ 1311364 w 1421182"/>
              <a:gd name="connsiteY4-1994" fmla="*/ 2026552 h 2041182"/>
              <a:gd name="connsiteX5-1995" fmla="*/ 1421092 w 1421182"/>
              <a:gd name="connsiteY5-1996" fmla="*/ 1126782 h 2041182"/>
              <a:gd name="connsiteX6-1997" fmla="*/ 1162110 w 1421182"/>
              <a:gd name="connsiteY6-1998" fmla="*/ 682000 h 2041182"/>
              <a:gd name="connsiteX7-1999" fmla="*/ 1178466 w 1421182"/>
              <a:gd name="connsiteY7-2000" fmla="*/ 927074 h 2041182"/>
              <a:gd name="connsiteX8-2001" fmla="*/ 927050 w 1421182"/>
              <a:gd name="connsiteY8-2002" fmla="*/ 615190 h 2041182"/>
              <a:gd name="connsiteX9-2003" fmla="*/ 957315 w 1421182"/>
              <a:gd name="connsiteY9-2004" fmla="*/ 944404 h 2041182"/>
              <a:gd name="connsiteX10-2005" fmla="*/ 711016 w 1421182"/>
              <a:gd name="connsiteY10-2006" fmla="*/ 569854 h 2041182"/>
              <a:gd name="connsiteX11-2007" fmla="*/ 729319 w 1421182"/>
              <a:gd name="connsiteY11-2008" fmla="*/ 958061 h 2041182"/>
              <a:gd name="connsiteX12-2009" fmla="*/ 543268 w 1421182"/>
              <a:gd name="connsiteY12-2010" fmla="*/ 242 h 2041182"/>
              <a:gd name="connsiteX13-2011" fmla="*/ 473286 w 1421182"/>
              <a:gd name="connsiteY13-2012" fmla="*/ 1312361 h 2041182"/>
              <a:gd name="connsiteX14-2013" fmla="*/ 338442 w 1421182"/>
              <a:gd name="connsiteY14-2014" fmla="*/ 1258456 h 2041182"/>
              <a:gd name="connsiteX15-2015" fmla="*/ 719 w 1421182"/>
              <a:gd name="connsiteY15-2016" fmla="*/ 957779 h 2041182"/>
              <a:gd name="connsiteX0-2017" fmla="*/ 719 w 1421182"/>
              <a:gd name="connsiteY0-2018" fmla="*/ 957779 h 2041182"/>
              <a:gd name="connsiteX1-2019" fmla="*/ 140932 w 1421182"/>
              <a:gd name="connsiteY1-2020" fmla="*/ 1353553 h 2041182"/>
              <a:gd name="connsiteX2-2021" fmla="*/ 309182 w 1421182"/>
              <a:gd name="connsiteY2-2022" fmla="*/ 1711998 h 2041182"/>
              <a:gd name="connsiteX3-2023" fmla="*/ 704202 w 1421182"/>
              <a:gd name="connsiteY3-2024" fmla="*/ 2041182 h 2041182"/>
              <a:gd name="connsiteX4-2025" fmla="*/ 1311364 w 1421182"/>
              <a:gd name="connsiteY4-2026" fmla="*/ 2026552 h 2041182"/>
              <a:gd name="connsiteX5-2027" fmla="*/ 1421092 w 1421182"/>
              <a:gd name="connsiteY5-2028" fmla="*/ 1126782 h 2041182"/>
              <a:gd name="connsiteX6-2029" fmla="*/ 1162110 w 1421182"/>
              <a:gd name="connsiteY6-2030" fmla="*/ 682000 h 2041182"/>
              <a:gd name="connsiteX7-2031" fmla="*/ 1168953 w 1421182"/>
              <a:gd name="connsiteY7-2032" fmla="*/ 968296 h 2041182"/>
              <a:gd name="connsiteX8-2033" fmla="*/ 927050 w 1421182"/>
              <a:gd name="connsiteY8-2034" fmla="*/ 615190 h 2041182"/>
              <a:gd name="connsiteX9-2035" fmla="*/ 957315 w 1421182"/>
              <a:gd name="connsiteY9-2036" fmla="*/ 944404 h 2041182"/>
              <a:gd name="connsiteX10-2037" fmla="*/ 711016 w 1421182"/>
              <a:gd name="connsiteY10-2038" fmla="*/ 569854 h 2041182"/>
              <a:gd name="connsiteX11-2039" fmla="*/ 729319 w 1421182"/>
              <a:gd name="connsiteY11-2040" fmla="*/ 958061 h 2041182"/>
              <a:gd name="connsiteX12-2041" fmla="*/ 543268 w 1421182"/>
              <a:gd name="connsiteY12-2042" fmla="*/ 242 h 2041182"/>
              <a:gd name="connsiteX13-2043" fmla="*/ 473286 w 1421182"/>
              <a:gd name="connsiteY13-2044" fmla="*/ 1312361 h 2041182"/>
              <a:gd name="connsiteX14-2045" fmla="*/ 338442 w 1421182"/>
              <a:gd name="connsiteY14-2046" fmla="*/ 1258456 h 2041182"/>
              <a:gd name="connsiteX15-2047" fmla="*/ 719 w 1421182"/>
              <a:gd name="connsiteY15-2048" fmla="*/ 957779 h 2041182"/>
              <a:gd name="connsiteX0-2049" fmla="*/ 719 w 1421182"/>
              <a:gd name="connsiteY0-2050" fmla="*/ 957779 h 2041182"/>
              <a:gd name="connsiteX1-2051" fmla="*/ 140932 w 1421182"/>
              <a:gd name="connsiteY1-2052" fmla="*/ 1353553 h 2041182"/>
              <a:gd name="connsiteX2-2053" fmla="*/ 309182 w 1421182"/>
              <a:gd name="connsiteY2-2054" fmla="*/ 1711998 h 2041182"/>
              <a:gd name="connsiteX3-2055" fmla="*/ 704202 w 1421182"/>
              <a:gd name="connsiteY3-2056" fmla="*/ 2041182 h 2041182"/>
              <a:gd name="connsiteX4-2057" fmla="*/ 1311364 w 1421182"/>
              <a:gd name="connsiteY4-2058" fmla="*/ 2026552 h 2041182"/>
              <a:gd name="connsiteX5-2059" fmla="*/ 1421092 w 1421182"/>
              <a:gd name="connsiteY5-2060" fmla="*/ 1126782 h 2041182"/>
              <a:gd name="connsiteX6-2061" fmla="*/ 1162110 w 1421182"/>
              <a:gd name="connsiteY6-2062" fmla="*/ 682000 h 2041182"/>
              <a:gd name="connsiteX7-2063" fmla="*/ 1168953 w 1421182"/>
              <a:gd name="connsiteY7-2064" fmla="*/ 968296 h 2041182"/>
              <a:gd name="connsiteX8-2065" fmla="*/ 927050 w 1421182"/>
              <a:gd name="connsiteY8-2066" fmla="*/ 615190 h 2041182"/>
              <a:gd name="connsiteX9-2067" fmla="*/ 957315 w 1421182"/>
              <a:gd name="connsiteY9-2068" fmla="*/ 944404 h 2041182"/>
              <a:gd name="connsiteX10-2069" fmla="*/ 711016 w 1421182"/>
              <a:gd name="connsiteY10-2070" fmla="*/ 569854 h 2041182"/>
              <a:gd name="connsiteX11-2071" fmla="*/ 729319 w 1421182"/>
              <a:gd name="connsiteY11-2072" fmla="*/ 958061 h 2041182"/>
              <a:gd name="connsiteX12-2073" fmla="*/ 543268 w 1421182"/>
              <a:gd name="connsiteY12-2074" fmla="*/ 242 h 2041182"/>
              <a:gd name="connsiteX13-2075" fmla="*/ 473286 w 1421182"/>
              <a:gd name="connsiteY13-2076" fmla="*/ 1312361 h 2041182"/>
              <a:gd name="connsiteX14-2077" fmla="*/ 338442 w 1421182"/>
              <a:gd name="connsiteY14-2078" fmla="*/ 1258456 h 2041182"/>
              <a:gd name="connsiteX15-2079" fmla="*/ 719 w 1421182"/>
              <a:gd name="connsiteY15-2080" fmla="*/ 957779 h 2041182"/>
              <a:gd name="connsiteX0-2081" fmla="*/ 719 w 1421182"/>
              <a:gd name="connsiteY0-2082" fmla="*/ 957779 h 2041182"/>
              <a:gd name="connsiteX1-2083" fmla="*/ 140932 w 1421182"/>
              <a:gd name="connsiteY1-2084" fmla="*/ 1353553 h 2041182"/>
              <a:gd name="connsiteX2-2085" fmla="*/ 309182 w 1421182"/>
              <a:gd name="connsiteY2-2086" fmla="*/ 1711998 h 2041182"/>
              <a:gd name="connsiteX3-2087" fmla="*/ 704202 w 1421182"/>
              <a:gd name="connsiteY3-2088" fmla="*/ 2041182 h 2041182"/>
              <a:gd name="connsiteX4-2089" fmla="*/ 1311364 w 1421182"/>
              <a:gd name="connsiteY4-2090" fmla="*/ 2026552 h 2041182"/>
              <a:gd name="connsiteX5-2091" fmla="*/ 1421092 w 1421182"/>
              <a:gd name="connsiteY5-2092" fmla="*/ 1126782 h 2041182"/>
              <a:gd name="connsiteX6-2093" fmla="*/ 1162110 w 1421182"/>
              <a:gd name="connsiteY6-2094" fmla="*/ 682000 h 2041182"/>
              <a:gd name="connsiteX7-2095" fmla="*/ 1168953 w 1421182"/>
              <a:gd name="connsiteY7-2096" fmla="*/ 968296 h 2041182"/>
              <a:gd name="connsiteX8-2097" fmla="*/ 927050 w 1421182"/>
              <a:gd name="connsiteY8-2098" fmla="*/ 615190 h 2041182"/>
              <a:gd name="connsiteX9-2099" fmla="*/ 957315 w 1421182"/>
              <a:gd name="connsiteY9-2100" fmla="*/ 944404 h 2041182"/>
              <a:gd name="connsiteX10-2101" fmla="*/ 711016 w 1421182"/>
              <a:gd name="connsiteY10-2102" fmla="*/ 569854 h 2041182"/>
              <a:gd name="connsiteX11-2103" fmla="*/ 729319 w 1421182"/>
              <a:gd name="connsiteY11-2104" fmla="*/ 958061 h 2041182"/>
              <a:gd name="connsiteX12-2105" fmla="*/ 543268 w 1421182"/>
              <a:gd name="connsiteY12-2106" fmla="*/ 242 h 2041182"/>
              <a:gd name="connsiteX13-2107" fmla="*/ 473286 w 1421182"/>
              <a:gd name="connsiteY13-2108" fmla="*/ 1312361 h 2041182"/>
              <a:gd name="connsiteX14-2109" fmla="*/ 338442 w 1421182"/>
              <a:gd name="connsiteY14-2110" fmla="*/ 1258456 h 2041182"/>
              <a:gd name="connsiteX15-2111" fmla="*/ 719 w 1421182"/>
              <a:gd name="connsiteY15-2112" fmla="*/ 957779 h 2041182"/>
              <a:gd name="connsiteX0-2113" fmla="*/ 719 w 1421182"/>
              <a:gd name="connsiteY0-2114" fmla="*/ 957779 h 2041182"/>
              <a:gd name="connsiteX1-2115" fmla="*/ 140932 w 1421182"/>
              <a:gd name="connsiteY1-2116" fmla="*/ 1353553 h 2041182"/>
              <a:gd name="connsiteX2-2117" fmla="*/ 309182 w 1421182"/>
              <a:gd name="connsiteY2-2118" fmla="*/ 1711998 h 2041182"/>
              <a:gd name="connsiteX3-2119" fmla="*/ 704202 w 1421182"/>
              <a:gd name="connsiteY3-2120" fmla="*/ 2041182 h 2041182"/>
              <a:gd name="connsiteX4-2121" fmla="*/ 1311364 w 1421182"/>
              <a:gd name="connsiteY4-2122" fmla="*/ 2026552 h 2041182"/>
              <a:gd name="connsiteX5-2123" fmla="*/ 1421092 w 1421182"/>
              <a:gd name="connsiteY5-2124" fmla="*/ 1126782 h 2041182"/>
              <a:gd name="connsiteX6-2125" fmla="*/ 1152597 w 1421182"/>
              <a:gd name="connsiteY6-2126" fmla="*/ 669316 h 2041182"/>
              <a:gd name="connsiteX7-2127" fmla="*/ 1168953 w 1421182"/>
              <a:gd name="connsiteY7-2128" fmla="*/ 968296 h 2041182"/>
              <a:gd name="connsiteX8-2129" fmla="*/ 927050 w 1421182"/>
              <a:gd name="connsiteY8-2130" fmla="*/ 615190 h 2041182"/>
              <a:gd name="connsiteX9-2131" fmla="*/ 957315 w 1421182"/>
              <a:gd name="connsiteY9-2132" fmla="*/ 944404 h 2041182"/>
              <a:gd name="connsiteX10-2133" fmla="*/ 711016 w 1421182"/>
              <a:gd name="connsiteY10-2134" fmla="*/ 569854 h 2041182"/>
              <a:gd name="connsiteX11-2135" fmla="*/ 729319 w 1421182"/>
              <a:gd name="connsiteY11-2136" fmla="*/ 958061 h 2041182"/>
              <a:gd name="connsiteX12-2137" fmla="*/ 543268 w 1421182"/>
              <a:gd name="connsiteY12-2138" fmla="*/ 242 h 2041182"/>
              <a:gd name="connsiteX13-2139" fmla="*/ 473286 w 1421182"/>
              <a:gd name="connsiteY13-2140" fmla="*/ 1312361 h 2041182"/>
              <a:gd name="connsiteX14-2141" fmla="*/ 338442 w 1421182"/>
              <a:gd name="connsiteY14-2142" fmla="*/ 1258456 h 2041182"/>
              <a:gd name="connsiteX15-2143" fmla="*/ 719 w 1421182"/>
              <a:gd name="connsiteY15-2144" fmla="*/ 957779 h 2041182"/>
              <a:gd name="connsiteX0-2145" fmla="*/ 719 w 1421182"/>
              <a:gd name="connsiteY0-2146" fmla="*/ 957537 h 2040940"/>
              <a:gd name="connsiteX1-2147" fmla="*/ 140932 w 1421182"/>
              <a:gd name="connsiteY1-2148" fmla="*/ 1353311 h 2040940"/>
              <a:gd name="connsiteX2-2149" fmla="*/ 309182 w 1421182"/>
              <a:gd name="connsiteY2-2150" fmla="*/ 1711756 h 2040940"/>
              <a:gd name="connsiteX3-2151" fmla="*/ 704202 w 1421182"/>
              <a:gd name="connsiteY3-2152" fmla="*/ 2040940 h 2040940"/>
              <a:gd name="connsiteX4-2153" fmla="*/ 1311364 w 1421182"/>
              <a:gd name="connsiteY4-2154" fmla="*/ 2026310 h 2040940"/>
              <a:gd name="connsiteX5-2155" fmla="*/ 1421092 w 1421182"/>
              <a:gd name="connsiteY5-2156" fmla="*/ 1126540 h 2040940"/>
              <a:gd name="connsiteX6-2157" fmla="*/ 1152597 w 1421182"/>
              <a:gd name="connsiteY6-2158" fmla="*/ 669074 h 2040940"/>
              <a:gd name="connsiteX7-2159" fmla="*/ 1168953 w 1421182"/>
              <a:gd name="connsiteY7-2160" fmla="*/ 968054 h 2040940"/>
              <a:gd name="connsiteX8-2161" fmla="*/ 927050 w 1421182"/>
              <a:gd name="connsiteY8-2162" fmla="*/ 614948 h 2040940"/>
              <a:gd name="connsiteX9-2163" fmla="*/ 957315 w 1421182"/>
              <a:gd name="connsiteY9-2164" fmla="*/ 944162 h 2040940"/>
              <a:gd name="connsiteX10-2165" fmla="*/ 711016 w 1421182"/>
              <a:gd name="connsiteY10-2166" fmla="*/ 569612 h 2040940"/>
              <a:gd name="connsiteX11-2167" fmla="*/ 729319 w 1421182"/>
              <a:gd name="connsiteY11-2168" fmla="*/ 957819 h 2040940"/>
              <a:gd name="connsiteX12-2169" fmla="*/ 543268 w 1421182"/>
              <a:gd name="connsiteY12-2170" fmla="*/ 0 h 2040940"/>
              <a:gd name="connsiteX13-2171" fmla="*/ 473286 w 1421182"/>
              <a:gd name="connsiteY13-2172" fmla="*/ 1312119 h 2040940"/>
              <a:gd name="connsiteX14-2173" fmla="*/ 338442 w 1421182"/>
              <a:gd name="connsiteY14-2174" fmla="*/ 1258214 h 2040940"/>
              <a:gd name="connsiteX15-2175" fmla="*/ 719 w 1421182"/>
              <a:gd name="connsiteY15-2176" fmla="*/ 957537 h 2040940"/>
              <a:gd name="connsiteX0-2177" fmla="*/ 719 w 1421182"/>
              <a:gd name="connsiteY0-2178" fmla="*/ 957545 h 2040948"/>
              <a:gd name="connsiteX1-2179" fmla="*/ 140932 w 1421182"/>
              <a:gd name="connsiteY1-2180" fmla="*/ 1353319 h 2040948"/>
              <a:gd name="connsiteX2-2181" fmla="*/ 309182 w 1421182"/>
              <a:gd name="connsiteY2-2182" fmla="*/ 1711764 h 2040948"/>
              <a:gd name="connsiteX3-2183" fmla="*/ 704202 w 1421182"/>
              <a:gd name="connsiteY3-2184" fmla="*/ 2040948 h 2040948"/>
              <a:gd name="connsiteX4-2185" fmla="*/ 1311364 w 1421182"/>
              <a:gd name="connsiteY4-2186" fmla="*/ 2026318 h 2040948"/>
              <a:gd name="connsiteX5-2187" fmla="*/ 1421092 w 1421182"/>
              <a:gd name="connsiteY5-2188" fmla="*/ 1126548 h 2040948"/>
              <a:gd name="connsiteX6-2189" fmla="*/ 1152597 w 1421182"/>
              <a:gd name="connsiteY6-2190" fmla="*/ 669082 h 2040948"/>
              <a:gd name="connsiteX7-2191" fmla="*/ 1168953 w 1421182"/>
              <a:gd name="connsiteY7-2192" fmla="*/ 968062 h 2040948"/>
              <a:gd name="connsiteX8-2193" fmla="*/ 927050 w 1421182"/>
              <a:gd name="connsiteY8-2194" fmla="*/ 614956 h 2040948"/>
              <a:gd name="connsiteX9-2195" fmla="*/ 957315 w 1421182"/>
              <a:gd name="connsiteY9-2196" fmla="*/ 944170 h 2040948"/>
              <a:gd name="connsiteX10-2197" fmla="*/ 711016 w 1421182"/>
              <a:gd name="connsiteY10-2198" fmla="*/ 569620 h 2040948"/>
              <a:gd name="connsiteX11-2199" fmla="*/ 729319 w 1421182"/>
              <a:gd name="connsiteY11-2200" fmla="*/ 957827 h 2040948"/>
              <a:gd name="connsiteX12-2201" fmla="*/ 543268 w 1421182"/>
              <a:gd name="connsiteY12-2202" fmla="*/ 8 h 2040948"/>
              <a:gd name="connsiteX13-2203" fmla="*/ 473286 w 1421182"/>
              <a:gd name="connsiteY13-2204" fmla="*/ 1312127 h 2040948"/>
              <a:gd name="connsiteX14-2205" fmla="*/ 338442 w 1421182"/>
              <a:gd name="connsiteY14-2206" fmla="*/ 1258222 h 2040948"/>
              <a:gd name="connsiteX15-2207" fmla="*/ 719 w 1421182"/>
              <a:gd name="connsiteY15-2208" fmla="*/ 957545 h 2040948"/>
              <a:gd name="connsiteX0-2209" fmla="*/ 719 w 1421182"/>
              <a:gd name="connsiteY0-2210" fmla="*/ 957545 h 2040948"/>
              <a:gd name="connsiteX1-2211" fmla="*/ 140932 w 1421182"/>
              <a:gd name="connsiteY1-2212" fmla="*/ 1353319 h 2040948"/>
              <a:gd name="connsiteX2-2213" fmla="*/ 309182 w 1421182"/>
              <a:gd name="connsiteY2-2214" fmla="*/ 1711764 h 2040948"/>
              <a:gd name="connsiteX3-2215" fmla="*/ 704202 w 1421182"/>
              <a:gd name="connsiteY3-2216" fmla="*/ 2040948 h 2040948"/>
              <a:gd name="connsiteX4-2217" fmla="*/ 1311364 w 1421182"/>
              <a:gd name="connsiteY4-2218" fmla="*/ 2026318 h 2040948"/>
              <a:gd name="connsiteX5-2219" fmla="*/ 1421092 w 1421182"/>
              <a:gd name="connsiteY5-2220" fmla="*/ 1126548 h 2040948"/>
              <a:gd name="connsiteX6-2221" fmla="*/ 1152597 w 1421182"/>
              <a:gd name="connsiteY6-2222" fmla="*/ 669082 h 2040948"/>
              <a:gd name="connsiteX7-2223" fmla="*/ 1168953 w 1421182"/>
              <a:gd name="connsiteY7-2224" fmla="*/ 968062 h 2040948"/>
              <a:gd name="connsiteX8-2225" fmla="*/ 927050 w 1421182"/>
              <a:gd name="connsiteY8-2226" fmla="*/ 614956 h 2040948"/>
              <a:gd name="connsiteX9-2227" fmla="*/ 957315 w 1421182"/>
              <a:gd name="connsiteY9-2228" fmla="*/ 944170 h 2040948"/>
              <a:gd name="connsiteX10-2229" fmla="*/ 711016 w 1421182"/>
              <a:gd name="connsiteY10-2230" fmla="*/ 569620 h 2040948"/>
              <a:gd name="connsiteX11-2231" fmla="*/ 729319 w 1421182"/>
              <a:gd name="connsiteY11-2232" fmla="*/ 957827 h 2040948"/>
              <a:gd name="connsiteX12-2233" fmla="*/ 543268 w 1421182"/>
              <a:gd name="connsiteY12-2234" fmla="*/ 8 h 2040948"/>
              <a:gd name="connsiteX13-2235" fmla="*/ 473286 w 1421182"/>
              <a:gd name="connsiteY13-2236" fmla="*/ 1312127 h 2040948"/>
              <a:gd name="connsiteX14-2237" fmla="*/ 338442 w 1421182"/>
              <a:gd name="connsiteY14-2238" fmla="*/ 1258222 h 2040948"/>
              <a:gd name="connsiteX15-2239" fmla="*/ 719 w 1421182"/>
              <a:gd name="connsiteY15-2240" fmla="*/ 957545 h 2040948"/>
              <a:gd name="connsiteX0-2241" fmla="*/ 719 w 1421182"/>
              <a:gd name="connsiteY0-2242" fmla="*/ 957545 h 2026318"/>
              <a:gd name="connsiteX1-2243" fmla="*/ 140932 w 1421182"/>
              <a:gd name="connsiteY1-2244" fmla="*/ 1353319 h 2026318"/>
              <a:gd name="connsiteX2-2245" fmla="*/ 309182 w 1421182"/>
              <a:gd name="connsiteY2-2246" fmla="*/ 1711764 h 2026318"/>
              <a:gd name="connsiteX3-2247" fmla="*/ 693290 w 1421182"/>
              <a:gd name="connsiteY3-2248" fmla="*/ 2019121 h 2026318"/>
              <a:gd name="connsiteX4-2249" fmla="*/ 1311364 w 1421182"/>
              <a:gd name="connsiteY4-2250" fmla="*/ 2026318 h 2026318"/>
              <a:gd name="connsiteX5-2251" fmla="*/ 1421092 w 1421182"/>
              <a:gd name="connsiteY5-2252" fmla="*/ 1126548 h 2026318"/>
              <a:gd name="connsiteX6-2253" fmla="*/ 1152597 w 1421182"/>
              <a:gd name="connsiteY6-2254" fmla="*/ 669082 h 2026318"/>
              <a:gd name="connsiteX7-2255" fmla="*/ 1168953 w 1421182"/>
              <a:gd name="connsiteY7-2256" fmla="*/ 968062 h 2026318"/>
              <a:gd name="connsiteX8-2257" fmla="*/ 927050 w 1421182"/>
              <a:gd name="connsiteY8-2258" fmla="*/ 614956 h 2026318"/>
              <a:gd name="connsiteX9-2259" fmla="*/ 957315 w 1421182"/>
              <a:gd name="connsiteY9-2260" fmla="*/ 944170 h 2026318"/>
              <a:gd name="connsiteX10-2261" fmla="*/ 711016 w 1421182"/>
              <a:gd name="connsiteY10-2262" fmla="*/ 569620 h 2026318"/>
              <a:gd name="connsiteX11-2263" fmla="*/ 729319 w 1421182"/>
              <a:gd name="connsiteY11-2264" fmla="*/ 957827 h 2026318"/>
              <a:gd name="connsiteX12-2265" fmla="*/ 543268 w 1421182"/>
              <a:gd name="connsiteY12-2266" fmla="*/ 8 h 2026318"/>
              <a:gd name="connsiteX13-2267" fmla="*/ 473286 w 1421182"/>
              <a:gd name="connsiteY13-2268" fmla="*/ 1312127 h 2026318"/>
              <a:gd name="connsiteX14-2269" fmla="*/ 338442 w 1421182"/>
              <a:gd name="connsiteY14-2270" fmla="*/ 1258222 h 2026318"/>
              <a:gd name="connsiteX15-2271" fmla="*/ 719 w 1421182"/>
              <a:gd name="connsiteY15-2272" fmla="*/ 957545 h 2026318"/>
              <a:gd name="connsiteX0-2273" fmla="*/ 719 w 1421182"/>
              <a:gd name="connsiteY0-2274" fmla="*/ 957545 h 2295953"/>
              <a:gd name="connsiteX1-2275" fmla="*/ 140932 w 1421182"/>
              <a:gd name="connsiteY1-2276" fmla="*/ 1353319 h 2295953"/>
              <a:gd name="connsiteX2-2277" fmla="*/ 309182 w 1421182"/>
              <a:gd name="connsiteY2-2278" fmla="*/ 1711764 h 2295953"/>
              <a:gd name="connsiteX3-2279" fmla="*/ 693290 w 1421182"/>
              <a:gd name="connsiteY3-2280" fmla="*/ 2019121 h 2295953"/>
              <a:gd name="connsiteX4-2281" fmla="*/ 722524 w 1421182"/>
              <a:gd name="connsiteY4-2282" fmla="*/ 2295953 h 2295953"/>
              <a:gd name="connsiteX5-2283" fmla="*/ 1311364 w 1421182"/>
              <a:gd name="connsiteY5-2284" fmla="*/ 2026318 h 2295953"/>
              <a:gd name="connsiteX6-2285" fmla="*/ 1421092 w 1421182"/>
              <a:gd name="connsiteY6-2286" fmla="*/ 1126548 h 2295953"/>
              <a:gd name="connsiteX7-2287" fmla="*/ 1152597 w 1421182"/>
              <a:gd name="connsiteY7-2288" fmla="*/ 669082 h 2295953"/>
              <a:gd name="connsiteX8-2289" fmla="*/ 1168953 w 1421182"/>
              <a:gd name="connsiteY8-2290" fmla="*/ 968062 h 2295953"/>
              <a:gd name="connsiteX9-2291" fmla="*/ 927050 w 1421182"/>
              <a:gd name="connsiteY9-2292" fmla="*/ 614956 h 2295953"/>
              <a:gd name="connsiteX10-2293" fmla="*/ 957315 w 1421182"/>
              <a:gd name="connsiteY10-2294" fmla="*/ 944170 h 2295953"/>
              <a:gd name="connsiteX11-2295" fmla="*/ 711016 w 1421182"/>
              <a:gd name="connsiteY11-2296" fmla="*/ 569620 h 2295953"/>
              <a:gd name="connsiteX12-2297" fmla="*/ 729319 w 1421182"/>
              <a:gd name="connsiteY12-2298" fmla="*/ 957827 h 2295953"/>
              <a:gd name="connsiteX13-2299" fmla="*/ 543268 w 1421182"/>
              <a:gd name="connsiteY13-2300" fmla="*/ 8 h 2295953"/>
              <a:gd name="connsiteX14-2301" fmla="*/ 473286 w 1421182"/>
              <a:gd name="connsiteY14-2302" fmla="*/ 1312127 h 2295953"/>
              <a:gd name="connsiteX15-2303" fmla="*/ 338442 w 1421182"/>
              <a:gd name="connsiteY15-2304" fmla="*/ 1258222 h 2295953"/>
              <a:gd name="connsiteX16-2305" fmla="*/ 719 w 1421182"/>
              <a:gd name="connsiteY16-2306" fmla="*/ 957545 h 2295953"/>
              <a:gd name="connsiteX0-2307" fmla="*/ 719 w 1421182"/>
              <a:gd name="connsiteY0-2308" fmla="*/ 957545 h 2317397"/>
              <a:gd name="connsiteX1-2309" fmla="*/ 140932 w 1421182"/>
              <a:gd name="connsiteY1-2310" fmla="*/ 1353319 h 2317397"/>
              <a:gd name="connsiteX2-2311" fmla="*/ 309182 w 1421182"/>
              <a:gd name="connsiteY2-2312" fmla="*/ 1711764 h 2317397"/>
              <a:gd name="connsiteX3-2313" fmla="*/ 693290 w 1421182"/>
              <a:gd name="connsiteY3-2314" fmla="*/ 2019121 h 2317397"/>
              <a:gd name="connsiteX4-2315" fmla="*/ 722524 w 1421182"/>
              <a:gd name="connsiteY4-2316" fmla="*/ 2295953 h 2317397"/>
              <a:gd name="connsiteX5-2317" fmla="*/ 1170733 w 1421182"/>
              <a:gd name="connsiteY5-2318" fmla="*/ 2300858 h 2317397"/>
              <a:gd name="connsiteX6-2319" fmla="*/ 1311364 w 1421182"/>
              <a:gd name="connsiteY6-2320" fmla="*/ 2026318 h 2317397"/>
              <a:gd name="connsiteX7-2321" fmla="*/ 1421092 w 1421182"/>
              <a:gd name="connsiteY7-2322" fmla="*/ 1126548 h 2317397"/>
              <a:gd name="connsiteX8-2323" fmla="*/ 1152597 w 1421182"/>
              <a:gd name="connsiteY8-2324" fmla="*/ 669082 h 2317397"/>
              <a:gd name="connsiteX9-2325" fmla="*/ 1168953 w 1421182"/>
              <a:gd name="connsiteY9-2326" fmla="*/ 968062 h 2317397"/>
              <a:gd name="connsiteX10-2327" fmla="*/ 927050 w 1421182"/>
              <a:gd name="connsiteY10-2328" fmla="*/ 614956 h 2317397"/>
              <a:gd name="connsiteX11-2329" fmla="*/ 957315 w 1421182"/>
              <a:gd name="connsiteY11-2330" fmla="*/ 944170 h 2317397"/>
              <a:gd name="connsiteX12-2331" fmla="*/ 711016 w 1421182"/>
              <a:gd name="connsiteY12-2332" fmla="*/ 569620 h 2317397"/>
              <a:gd name="connsiteX13-2333" fmla="*/ 729319 w 1421182"/>
              <a:gd name="connsiteY13-2334" fmla="*/ 957827 h 2317397"/>
              <a:gd name="connsiteX14-2335" fmla="*/ 543268 w 1421182"/>
              <a:gd name="connsiteY14-2336" fmla="*/ 8 h 2317397"/>
              <a:gd name="connsiteX15-2337" fmla="*/ 473286 w 1421182"/>
              <a:gd name="connsiteY15-2338" fmla="*/ 1312127 h 2317397"/>
              <a:gd name="connsiteX16-2339" fmla="*/ 338442 w 1421182"/>
              <a:gd name="connsiteY16-2340" fmla="*/ 1258222 h 2317397"/>
              <a:gd name="connsiteX17" fmla="*/ 719 w 1421182"/>
              <a:gd name="connsiteY17" fmla="*/ 957545 h 2317397"/>
              <a:gd name="connsiteX0-2341" fmla="*/ 719 w 1421182"/>
              <a:gd name="connsiteY0-2342" fmla="*/ 957545 h 2317397"/>
              <a:gd name="connsiteX1-2343" fmla="*/ 140932 w 1421182"/>
              <a:gd name="connsiteY1-2344" fmla="*/ 1353319 h 2317397"/>
              <a:gd name="connsiteX2-2345" fmla="*/ 309182 w 1421182"/>
              <a:gd name="connsiteY2-2346" fmla="*/ 1711764 h 2317397"/>
              <a:gd name="connsiteX3-2347" fmla="*/ 626141 w 1421182"/>
              <a:gd name="connsiteY3-2348" fmla="*/ 1985150 h 2317397"/>
              <a:gd name="connsiteX4-2349" fmla="*/ 722524 w 1421182"/>
              <a:gd name="connsiteY4-2350" fmla="*/ 2295953 h 2317397"/>
              <a:gd name="connsiteX5-2351" fmla="*/ 1170733 w 1421182"/>
              <a:gd name="connsiteY5-2352" fmla="*/ 2300858 h 2317397"/>
              <a:gd name="connsiteX6-2353" fmla="*/ 1311364 w 1421182"/>
              <a:gd name="connsiteY6-2354" fmla="*/ 2026318 h 2317397"/>
              <a:gd name="connsiteX7-2355" fmla="*/ 1421092 w 1421182"/>
              <a:gd name="connsiteY7-2356" fmla="*/ 1126548 h 2317397"/>
              <a:gd name="connsiteX8-2357" fmla="*/ 1152597 w 1421182"/>
              <a:gd name="connsiteY8-2358" fmla="*/ 669082 h 2317397"/>
              <a:gd name="connsiteX9-2359" fmla="*/ 1168953 w 1421182"/>
              <a:gd name="connsiteY9-2360" fmla="*/ 968062 h 2317397"/>
              <a:gd name="connsiteX10-2361" fmla="*/ 927050 w 1421182"/>
              <a:gd name="connsiteY10-2362" fmla="*/ 614956 h 2317397"/>
              <a:gd name="connsiteX11-2363" fmla="*/ 957315 w 1421182"/>
              <a:gd name="connsiteY11-2364" fmla="*/ 944170 h 2317397"/>
              <a:gd name="connsiteX12-2365" fmla="*/ 711016 w 1421182"/>
              <a:gd name="connsiteY12-2366" fmla="*/ 569620 h 2317397"/>
              <a:gd name="connsiteX13-2367" fmla="*/ 729319 w 1421182"/>
              <a:gd name="connsiteY13-2368" fmla="*/ 957827 h 2317397"/>
              <a:gd name="connsiteX14-2369" fmla="*/ 543268 w 1421182"/>
              <a:gd name="connsiteY14-2370" fmla="*/ 8 h 2317397"/>
              <a:gd name="connsiteX15-2371" fmla="*/ 473286 w 1421182"/>
              <a:gd name="connsiteY15-2372" fmla="*/ 1312127 h 2317397"/>
              <a:gd name="connsiteX16-2373" fmla="*/ 338442 w 1421182"/>
              <a:gd name="connsiteY16-2374" fmla="*/ 1258222 h 2317397"/>
              <a:gd name="connsiteX17-2375" fmla="*/ 719 w 1421182"/>
              <a:gd name="connsiteY17-2376" fmla="*/ 957545 h 2317397"/>
              <a:gd name="connsiteX0-2377" fmla="*/ 719 w 1421182"/>
              <a:gd name="connsiteY0-2378" fmla="*/ 957545 h 2314785"/>
              <a:gd name="connsiteX1-2379" fmla="*/ 140932 w 1421182"/>
              <a:gd name="connsiteY1-2380" fmla="*/ 1353319 h 2314785"/>
              <a:gd name="connsiteX2-2381" fmla="*/ 309182 w 1421182"/>
              <a:gd name="connsiteY2-2382" fmla="*/ 1711764 h 2314785"/>
              <a:gd name="connsiteX3-2383" fmla="*/ 626141 w 1421182"/>
              <a:gd name="connsiteY3-2384" fmla="*/ 1985150 h 2314785"/>
              <a:gd name="connsiteX4-2385" fmla="*/ 658780 w 1421182"/>
              <a:gd name="connsiteY4-2386" fmla="*/ 2266927 h 2314785"/>
              <a:gd name="connsiteX5-2387" fmla="*/ 1170733 w 1421182"/>
              <a:gd name="connsiteY5-2388" fmla="*/ 2300858 h 2314785"/>
              <a:gd name="connsiteX6-2389" fmla="*/ 1311364 w 1421182"/>
              <a:gd name="connsiteY6-2390" fmla="*/ 2026318 h 2314785"/>
              <a:gd name="connsiteX7-2391" fmla="*/ 1421092 w 1421182"/>
              <a:gd name="connsiteY7-2392" fmla="*/ 1126548 h 2314785"/>
              <a:gd name="connsiteX8-2393" fmla="*/ 1152597 w 1421182"/>
              <a:gd name="connsiteY8-2394" fmla="*/ 669082 h 2314785"/>
              <a:gd name="connsiteX9-2395" fmla="*/ 1168953 w 1421182"/>
              <a:gd name="connsiteY9-2396" fmla="*/ 968062 h 2314785"/>
              <a:gd name="connsiteX10-2397" fmla="*/ 927050 w 1421182"/>
              <a:gd name="connsiteY10-2398" fmla="*/ 614956 h 2314785"/>
              <a:gd name="connsiteX11-2399" fmla="*/ 957315 w 1421182"/>
              <a:gd name="connsiteY11-2400" fmla="*/ 944170 h 2314785"/>
              <a:gd name="connsiteX12-2401" fmla="*/ 711016 w 1421182"/>
              <a:gd name="connsiteY12-2402" fmla="*/ 569620 h 2314785"/>
              <a:gd name="connsiteX13-2403" fmla="*/ 729319 w 1421182"/>
              <a:gd name="connsiteY13-2404" fmla="*/ 957827 h 2314785"/>
              <a:gd name="connsiteX14-2405" fmla="*/ 543268 w 1421182"/>
              <a:gd name="connsiteY14-2406" fmla="*/ 8 h 2314785"/>
              <a:gd name="connsiteX15-2407" fmla="*/ 473286 w 1421182"/>
              <a:gd name="connsiteY15-2408" fmla="*/ 1312127 h 2314785"/>
              <a:gd name="connsiteX16-2409" fmla="*/ 338442 w 1421182"/>
              <a:gd name="connsiteY16-2410" fmla="*/ 1258222 h 2314785"/>
              <a:gd name="connsiteX17-2411" fmla="*/ 719 w 1421182"/>
              <a:gd name="connsiteY17-2412" fmla="*/ 957545 h 2314785"/>
              <a:gd name="connsiteX0-2413" fmla="*/ 719 w 1421182"/>
              <a:gd name="connsiteY0-2414" fmla="*/ 957545 h 2323891"/>
              <a:gd name="connsiteX1-2415" fmla="*/ 140932 w 1421182"/>
              <a:gd name="connsiteY1-2416" fmla="*/ 1353319 h 2323891"/>
              <a:gd name="connsiteX2-2417" fmla="*/ 309182 w 1421182"/>
              <a:gd name="connsiteY2-2418" fmla="*/ 1711764 h 2323891"/>
              <a:gd name="connsiteX3-2419" fmla="*/ 626141 w 1421182"/>
              <a:gd name="connsiteY3-2420" fmla="*/ 1985150 h 2323891"/>
              <a:gd name="connsiteX4-2421" fmla="*/ 658780 w 1421182"/>
              <a:gd name="connsiteY4-2422" fmla="*/ 2266927 h 2323891"/>
              <a:gd name="connsiteX5-2423" fmla="*/ 1170733 w 1421182"/>
              <a:gd name="connsiteY5-2424" fmla="*/ 2300858 h 2323891"/>
              <a:gd name="connsiteX6-2425" fmla="*/ 1311364 w 1421182"/>
              <a:gd name="connsiteY6-2426" fmla="*/ 2026318 h 2323891"/>
              <a:gd name="connsiteX7-2427" fmla="*/ 1421092 w 1421182"/>
              <a:gd name="connsiteY7-2428" fmla="*/ 1126548 h 2323891"/>
              <a:gd name="connsiteX8-2429" fmla="*/ 1152597 w 1421182"/>
              <a:gd name="connsiteY8-2430" fmla="*/ 669082 h 2323891"/>
              <a:gd name="connsiteX9-2431" fmla="*/ 1168953 w 1421182"/>
              <a:gd name="connsiteY9-2432" fmla="*/ 968062 h 2323891"/>
              <a:gd name="connsiteX10-2433" fmla="*/ 927050 w 1421182"/>
              <a:gd name="connsiteY10-2434" fmla="*/ 614956 h 2323891"/>
              <a:gd name="connsiteX11-2435" fmla="*/ 957315 w 1421182"/>
              <a:gd name="connsiteY11-2436" fmla="*/ 944170 h 2323891"/>
              <a:gd name="connsiteX12-2437" fmla="*/ 711016 w 1421182"/>
              <a:gd name="connsiteY12-2438" fmla="*/ 569620 h 2323891"/>
              <a:gd name="connsiteX13-2439" fmla="*/ 729319 w 1421182"/>
              <a:gd name="connsiteY13-2440" fmla="*/ 957827 h 2323891"/>
              <a:gd name="connsiteX14-2441" fmla="*/ 543268 w 1421182"/>
              <a:gd name="connsiteY14-2442" fmla="*/ 8 h 2323891"/>
              <a:gd name="connsiteX15-2443" fmla="*/ 473286 w 1421182"/>
              <a:gd name="connsiteY15-2444" fmla="*/ 1312127 h 2323891"/>
              <a:gd name="connsiteX16-2445" fmla="*/ 338442 w 1421182"/>
              <a:gd name="connsiteY16-2446" fmla="*/ 1258222 h 2323891"/>
              <a:gd name="connsiteX17-2447" fmla="*/ 719 w 1421182"/>
              <a:gd name="connsiteY17-2448" fmla="*/ 957545 h 2323891"/>
              <a:gd name="connsiteX0-2449" fmla="*/ 719 w 1421182"/>
              <a:gd name="connsiteY0-2450" fmla="*/ 957545 h 2358736"/>
              <a:gd name="connsiteX1-2451" fmla="*/ 140932 w 1421182"/>
              <a:gd name="connsiteY1-2452" fmla="*/ 1353319 h 2358736"/>
              <a:gd name="connsiteX2-2453" fmla="*/ 309182 w 1421182"/>
              <a:gd name="connsiteY2-2454" fmla="*/ 1711764 h 2358736"/>
              <a:gd name="connsiteX3-2455" fmla="*/ 626141 w 1421182"/>
              <a:gd name="connsiteY3-2456" fmla="*/ 1985150 h 2358736"/>
              <a:gd name="connsiteX4-2457" fmla="*/ 658780 w 1421182"/>
              <a:gd name="connsiteY4-2458" fmla="*/ 2266927 h 2358736"/>
              <a:gd name="connsiteX5-2459" fmla="*/ 1227989 w 1421182"/>
              <a:gd name="connsiteY5-2460" fmla="*/ 2341644 h 2358736"/>
              <a:gd name="connsiteX6-2461" fmla="*/ 1311364 w 1421182"/>
              <a:gd name="connsiteY6-2462" fmla="*/ 2026318 h 2358736"/>
              <a:gd name="connsiteX7-2463" fmla="*/ 1421092 w 1421182"/>
              <a:gd name="connsiteY7-2464" fmla="*/ 1126548 h 2358736"/>
              <a:gd name="connsiteX8-2465" fmla="*/ 1152597 w 1421182"/>
              <a:gd name="connsiteY8-2466" fmla="*/ 669082 h 2358736"/>
              <a:gd name="connsiteX9-2467" fmla="*/ 1168953 w 1421182"/>
              <a:gd name="connsiteY9-2468" fmla="*/ 968062 h 2358736"/>
              <a:gd name="connsiteX10-2469" fmla="*/ 927050 w 1421182"/>
              <a:gd name="connsiteY10-2470" fmla="*/ 614956 h 2358736"/>
              <a:gd name="connsiteX11-2471" fmla="*/ 957315 w 1421182"/>
              <a:gd name="connsiteY11-2472" fmla="*/ 944170 h 2358736"/>
              <a:gd name="connsiteX12-2473" fmla="*/ 711016 w 1421182"/>
              <a:gd name="connsiteY12-2474" fmla="*/ 569620 h 2358736"/>
              <a:gd name="connsiteX13-2475" fmla="*/ 729319 w 1421182"/>
              <a:gd name="connsiteY13-2476" fmla="*/ 957827 h 2358736"/>
              <a:gd name="connsiteX14-2477" fmla="*/ 543268 w 1421182"/>
              <a:gd name="connsiteY14-2478" fmla="*/ 8 h 2358736"/>
              <a:gd name="connsiteX15-2479" fmla="*/ 473286 w 1421182"/>
              <a:gd name="connsiteY15-2480" fmla="*/ 1312127 h 2358736"/>
              <a:gd name="connsiteX16-2481" fmla="*/ 338442 w 1421182"/>
              <a:gd name="connsiteY16-2482" fmla="*/ 1258222 h 2358736"/>
              <a:gd name="connsiteX17-2483" fmla="*/ 719 w 1421182"/>
              <a:gd name="connsiteY17-2484" fmla="*/ 957545 h 2358736"/>
              <a:gd name="connsiteX0-2485" fmla="*/ 719 w 1421182"/>
              <a:gd name="connsiteY0-2486" fmla="*/ 957545 h 2341644"/>
              <a:gd name="connsiteX1-2487" fmla="*/ 140932 w 1421182"/>
              <a:gd name="connsiteY1-2488" fmla="*/ 1353319 h 2341644"/>
              <a:gd name="connsiteX2-2489" fmla="*/ 309182 w 1421182"/>
              <a:gd name="connsiteY2-2490" fmla="*/ 1711764 h 2341644"/>
              <a:gd name="connsiteX3-2491" fmla="*/ 626141 w 1421182"/>
              <a:gd name="connsiteY3-2492" fmla="*/ 1985150 h 2341644"/>
              <a:gd name="connsiteX4-2493" fmla="*/ 658780 w 1421182"/>
              <a:gd name="connsiteY4-2494" fmla="*/ 2266927 h 2341644"/>
              <a:gd name="connsiteX5-2495" fmla="*/ 1227989 w 1421182"/>
              <a:gd name="connsiteY5-2496" fmla="*/ 2341644 h 2341644"/>
              <a:gd name="connsiteX6-2497" fmla="*/ 1311364 w 1421182"/>
              <a:gd name="connsiteY6-2498" fmla="*/ 2026318 h 2341644"/>
              <a:gd name="connsiteX7-2499" fmla="*/ 1421092 w 1421182"/>
              <a:gd name="connsiteY7-2500" fmla="*/ 1126548 h 2341644"/>
              <a:gd name="connsiteX8-2501" fmla="*/ 1152597 w 1421182"/>
              <a:gd name="connsiteY8-2502" fmla="*/ 669082 h 2341644"/>
              <a:gd name="connsiteX9-2503" fmla="*/ 1168953 w 1421182"/>
              <a:gd name="connsiteY9-2504" fmla="*/ 968062 h 2341644"/>
              <a:gd name="connsiteX10-2505" fmla="*/ 927050 w 1421182"/>
              <a:gd name="connsiteY10-2506" fmla="*/ 614956 h 2341644"/>
              <a:gd name="connsiteX11-2507" fmla="*/ 957315 w 1421182"/>
              <a:gd name="connsiteY11-2508" fmla="*/ 944170 h 2341644"/>
              <a:gd name="connsiteX12-2509" fmla="*/ 711016 w 1421182"/>
              <a:gd name="connsiteY12-2510" fmla="*/ 569620 h 2341644"/>
              <a:gd name="connsiteX13-2511" fmla="*/ 729319 w 1421182"/>
              <a:gd name="connsiteY13-2512" fmla="*/ 957827 h 2341644"/>
              <a:gd name="connsiteX14-2513" fmla="*/ 543268 w 1421182"/>
              <a:gd name="connsiteY14-2514" fmla="*/ 8 h 2341644"/>
              <a:gd name="connsiteX15-2515" fmla="*/ 473286 w 1421182"/>
              <a:gd name="connsiteY15-2516" fmla="*/ 1312127 h 2341644"/>
              <a:gd name="connsiteX16-2517" fmla="*/ 338442 w 1421182"/>
              <a:gd name="connsiteY16-2518" fmla="*/ 1258222 h 2341644"/>
              <a:gd name="connsiteX17-2519" fmla="*/ 719 w 1421182"/>
              <a:gd name="connsiteY17-2520" fmla="*/ 957545 h 2341644"/>
              <a:gd name="connsiteX0-2521" fmla="*/ 719 w 1421092"/>
              <a:gd name="connsiteY0-2522" fmla="*/ 957545 h 2341644"/>
              <a:gd name="connsiteX1-2523" fmla="*/ 140932 w 1421092"/>
              <a:gd name="connsiteY1-2524" fmla="*/ 1353319 h 2341644"/>
              <a:gd name="connsiteX2-2525" fmla="*/ 309182 w 1421092"/>
              <a:gd name="connsiteY2-2526" fmla="*/ 1711764 h 2341644"/>
              <a:gd name="connsiteX3-2527" fmla="*/ 626141 w 1421092"/>
              <a:gd name="connsiteY3-2528" fmla="*/ 1985150 h 2341644"/>
              <a:gd name="connsiteX4-2529" fmla="*/ 658780 w 1421092"/>
              <a:gd name="connsiteY4-2530" fmla="*/ 2266927 h 2341644"/>
              <a:gd name="connsiteX5-2531" fmla="*/ 1227989 w 1421092"/>
              <a:gd name="connsiteY5-2532" fmla="*/ 2341644 h 2341644"/>
              <a:gd name="connsiteX6-2533" fmla="*/ 1262460 w 1421092"/>
              <a:gd name="connsiteY6-2534" fmla="*/ 1987074 h 2341644"/>
              <a:gd name="connsiteX7-2535" fmla="*/ 1421092 w 1421092"/>
              <a:gd name="connsiteY7-2536" fmla="*/ 1126548 h 2341644"/>
              <a:gd name="connsiteX8-2537" fmla="*/ 1152597 w 1421092"/>
              <a:gd name="connsiteY8-2538" fmla="*/ 669082 h 2341644"/>
              <a:gd name="connsiteX9-2539" fmla="*/ 1168953 w 1421092"/>
              <a:gd name="connsiteY9-2540" fmla="*/ 968062 h 2341644"/>
              <a:gd name="connsiteX10-2541" fmla="*/ 927050 w 1421092"/>
              <a:gd name="connsiteY10-2542" fmla="*/ 614956 h 2341644"/>
              <a:gd name="connsiteX11-2543" fmla="*/ 957315 w 1421092"/>
              <a:gd name="connsiteY11-2544" fmla="*/ 944170 h 2341644"/>
              <a:gd name="connsiteX12-2545" fmla="*/ 711016 w 1421092"/>
              <a:gd name="connsiteY12-2546" fmla="*/ 569620 h 2341644"/>
              <a:gd name="connsiteX13-2547" fmla="*/ 729319 w 1421092"/>
              <a:gd name="connsiteY13-2548" fmla="*/ 957827 h 2341644"/>
              <a:gd name="connsiteX14-2549" fmla="*/ 543268 w 1421092"/>
              <a:gd name="connsiteY14-2550" fmla="*/ 8 h 2341644"/>
              <a:gd name="connsiteX15-2551" fmla="*/ 473286 w 1421092"/>
              <a:gd name="connsiteY15-2552" fmla="*/ 1312127 h 2341644"/>
              <a:gd name="connsiteX16-2553" fmla="*/ 338442 w 1421092"/>
              <a:gd name="connsiteY16-2554" fmla="*/ 1258222 h 2341644"/>
              <a:gd name="connsiteX17-2555" fmla="*/ 719 w 1421092"/>
              <a:gd name="connsiteY17-2556" fmla="*/ 957545 h 2341644"/>
              <a:gd name="connsiteX0-2557" fmla="*/ 719 w 1421109"/>
              <a:gd name="connsiteY0-2558" fmla="*/ 957545 h 2341644"/>
              <a:gd name="connsiteX1-2559" fmla="*/ 140932 w 1421109"/>
              <a:gd name="connsiteY1-2560" fmla="*/ 1353319 h 2341644"/>
              <a:gd name="connsiteX2-2561" fmla="*/ 309182 w 1421109"/>
              <a:gd name="connsiteY2-2562" fmla="*/ 1711764 h 2341644"/>
              <a:gd name="connsiteX3-2563" fmla="*/ 626141 w 1421109"/>
              <a:gd name="connsiteY3-2564" fmla="*/ 1985150 h 2341644"/>
              <a:gd name="connsiteX4-2565" fmla="*/ 658780 w 1421109"/>
              <a:gd name="connsiteY4-2566" fmla="*/ 2266927 h 2341644"/>
              <a:gd name="connsiteX5-2567" fmla="*/ 1227989 w 1421109"/>
              <a:gd name="connsiteY5-2568" fmla="*/ 2341644 h 2341644"/>
              <a:gd name="connsiteX6-2569" fmla="*/ 1262460 w 1421109"/>
              <a:gd name="connsiteY6-2570" fmla="*/ 1987074 h 2341644"/>
              <a:gd name="connsiteX7-2571" fmla="*/ 1421092 w 1421109"/>
              <a:gd name="connsiteY7-2572" fmla="*/ 1126548 h 2341644"/>
              <a:gd name="connsiteX8-2573" fmla="*/ 1152597 w 1421109"/>
              <a:gd name="connsiteY8-2574" fmla="*/ 669082 h 2341644"/>
              <a:gd name="connsiteX9-2575" fmla="*/ 1168953 w 1421109"/>
              <a:gd name="connsiteY9-2576" fmla="*/ 968062 h 2341644"/>
              <a:gd name="connsiteX10-2577" fmla="*/ 927050 w 1421109"/>
              <a:gd name="connsiteY10-2578" fmla="*/ 614956 h 2341644"/>
              <a:gd name="connsiteX11-2579" fmla="*/ 957315 w 1421109"/>
              <a:gd name="connsiteY11-2580" fmla="*/ 944170 h 2341644"/>
              <a:gd name="connsiteX12-2581" fmla="*/ 711016 w 1421109"/>
              <a:gd name="connsiteY12-2582" fmla="*/ 569620 h 2341644"/>
              <a:gd name="connsiteX13-2583" fmla="*/ 729319 w 1421109"/>
              <a:gd name="connsiteY13-2584" fmla="*/ 957827 h 2341644"/>
              <a:gd name="connsiteX14-2585" fmla="*/ 543268 w 1421109"/>
              <a:gd name="connsiteY14-2586" fmla="*/ 8 h 2341644"/>
              <a:gd name="connsiteX15-2587" fmla="*/ 473286 w 1421109"/>
              <a:gd name="connsiteY15-2588" fmla="*/ 1312127 h 2341644"/>
              <a:gd name="connsiteX16-2589" fmla="*/ 338442 w 1421109"/>
              <a:gd name="connsiteY16-2590" fmla="*/ 1258222 h 2341644"/>
              <a:gd name="connsiteX17-2591" fmla="*/ 719 w 1421109"/>
              <a:gd name="connsiteY17-2592" fmla="*/ 957545 h 2341644"/>
              <a:gd name="connsiteX0-2593" fmla="*/ 719 w 1421109"/>
              <a:gd name="connsiteY0-2594" fmla="*/ 957545 h 2341644"/>
              <a:gd name="connsiteX1-2595" fmla="*/ 140932 w 1421109"/>
              <a:gd name="connsiteY1-2596" fmla="*/ 1353319 h 2341644"/>
              <a:gd name="connsiteX2-2597" fmla="*/ 309182 w 1421109"/>
              <a:gd name="connsiteY2-2598" fmla="*/ 1711764 h 2341644"/>
              <a:gd name="connsiteX3-2599" fmla="*/ 626141 w 1421109"/>
              <a:gd name="connsiteY3-2600" fmla="*/ 1985150 h 2341644"/>
              <a:gd name="connsiteX4-2601" fmla="*/ 658780 w 1421109"/>
              <a:gd name="connsiteY4-2602" fmla="*/ 2266927 h 2341644"/>
              <a:gd name="connsiteX5-2603" fmla="*/ 1227989 w 1421109"/>
              <a:gd name="connsiteY5-2604" fmla="*/ 2341644 h 2341644"/>
              <a:gd name="connsiteX6-2605" fmla="*/ 1262460 w 1421109"/>
              <a:gd name="connsiteY6-2606" fmla="*/ 1987074 h 2341644"/>
              <a:gd name="connsiteX7-2607" fmla="*/ 1421092 w 1421109"/>
              <a:gd name="connsiteY7-2608" fmla="*/ 1126548 h 2341644"/>
              <a:gd name="connsiteX8-2609" fmla="*/ 1152597 w 1421109"/>
              <a:gd name="connsiteY8-2610" fmla="*/ 669082 h 2341644"/>
              <a:gd name="connsiteX9-2611" fmla="*/ 1168953 w 1421109"/>
              <a:gd name="connsiteY9-2612" fmla="*/ 968062 h 2341644"/>
              <a:gd name="connsiteX10-2613" fmla="*/ 927050 w 1421109"/>
              <a:gd name="connsiteY10-2614" fmla="*/ 614956 h 2341644"/>
              <a:gd name="connsiteX11-2615" fmla="*/ 957315 w 1421109"/>
              <a:gd name="connsiteY11-2616" fmla="*/ 944170 h 2341644"/>
              <a:gd name="connsiteX12-2617" fmla="*/ 711016 w 1421109"/>
              <a:gd name="connsiteY12-2618" fmla="*/ 569620 h 2341644"/>
              <a:gd name="connsiteX13-2619" fmla="*/ 729319 w 1421109"/>
              <a:gd name="connsiteY13-2620" fmla="*/ 957827 h 2341644"/>
              <a:gd name="connsiteX14-2621" fmla="*/ 543268 w 1421109"/>
              <a:gd name="connsiteY14-2622" fmla="*/ 8 h 2341644"/>
              <a:gd name="connsiteX15-2623" fmla="*/ 473286 w 1421109"/>
              <a:gd name="connsiteY15-2624" fmla="*/ 1312127 h 2341644"/>
              <a:gd name="connsiteX16-2625" fmla="*/ 338442 w 1421109"/>
              <a:gd name="connsiteY16-2626" fmla="*/ 1258222 h 2341644"/>
              <a:gd name="connsiteX17-2627" fmla="*/ 719 w 1421109"/>
              <a:gd name="connsiteY17-2628" fmla="*/ 957545 h 2341644"/>
              <a:gd name="connsiteX0-2629" fmla="*/ 719 w 1421109"/>
              <a:gd name="connsiteY0-2630" fmla="*/ 957545 h 2341644"/>
              <a:gd name="connsiteX1-2631" fmla="*/ 140932 w 1421109"/>
              <a:gd name="connsiteY1-2632" fmla="*/ 1353319 h 2341644"/>
              <a:gd name="connsiteX2-2633" fmla="*/ 309182 w 1421109"/>
              <a:gd name="connsiteY2-2634" fmla="*/ 1711764 h 2341644"/>
              <a:gd name="connsiteX3-2635" fmla="*/ 626141 w 1421109"/>
              <a:gd name="connsiteY3-2636" fmla="*/ 1985150 h 2341644"/>
              <a:gd name="connsiteX4-2637" fmla="*/ 622941 w 1421109"/>
              <a:gd name="connsiteY4-2638" fmla="*/ 2320778 h 2341644"/>
              <a:gd name="connsiteX5-2639" fmla="*/ 1227989 w 1421109"/>
              <a:gd name="connsiteY5-2640" fmla="*/ 2341644 h 2341644"/>
              <a:gd name="connsiteX6-2641" fmla="*/ 1262460 w 1421109"/>
              <a:gd name="connsiteY6-2642" fmla="*/ 1987074 h 2341644"/>
              <a:gd name="connsiteX7-2643" fmla="*/ 1421092 w 1421109"/>
              <a:gd name="connsiteY7-2644" fmla="*/ 1126548 h 2341644"/>
              <a:gd name="connsiteX8-2645" fmla="*/ 1152597 w 1421109"/>
              <a:gd name="connsiteY8-2646" fmla="*/ 669082 h 2341644"/>
              <a:gd name="connsiteX9-2647" fmla="*/ 1168953 w 1421109"/>
              <a:gd name="connsiteY9-2648" fmla="*/ 968062 h 2341644"/>
              <a:gd name="connsiteX10-2649" fmla="*/ 927050 w 1421109"/>
              <a:gd name="connsiteY10-2650" fmla="*/ 614956 h 2341644"/>
              <a:gd name="connsiteX11-2651" fmla="*/ 957315 w 1421109"/>
              <a:gd name="connsiteY11-2652" fmla="*/ 944170 h 2341644"/>
              <a:gd name="connsiteX12-2653" fmla="*/ 711016 w 1421109"/>
              <a:gd name="connsiteY12-2654" fmla="*/ 569620 h 2341644"/>
              <a:gd name="connsiteX13-2655" fmla="*/ 729319 w 1421109"/>
              <a:gd name="connsiteY13-2656" fmla="*/ 957827 h 2341644"/>
              <a:gd name="connsiteX14-2657" fmla="*/ 543268 w 1421109"/>
              <a:gd name="connsiteY14-2658" fmla="*/ 8 h 2341644"/>
              <a:gd name="connsiteX15-2659" fmla="*/ 473286 w 1421109"/>
              <a:gd name="connsiteY15-2660" fmla="*/ 1312127 h 2341644"/>
              <a:gd name="connsiteX16-2661" fmla="*/ 338442 w 1421109"/>
              <a:gd name="connsiteY16-2662" fmla="*/ 1258222 h 2341644"/>
              <a:gd name="connsiteX17-2663" fmla="*/ 719 w 1421109"/>
              <a:gd name="connsiteY17-2664" fmla="*/ 957545 h 2341644"/>
              <a:gd name="connsiteX0-2665" fmla="*/ 719 w 1421109"/>
              <a:gd name="connsiteY0-2666" fmla="*/ 957545 h 2341644"/>
              <a:gd name="connsiteX1-2667" fmla="*/ 140932 w 1421109"/>
              <a:gd name="connsiteY1-2668" fmla="*/ 1353319 h 2341644"/>
              <a:gd name="connsiteX2-2669" fmla="*/ 309182 w 1421109"/>
              <a:gd name="connsiteY2-2670" fmla="*/ 1711764 h 2341644"/>
              <a:gd name="connsiteX3-2671" fmla="*/ 548773 w 1421109"/>
              <a:gd name="connsiteY3-2672" fmla="*/ 1936338 h 2341644"/>
              <a:gd name="connsiteX4-2673" fmla="*/ 622941 w 1421109"/>
              <a:gd name="connsiteY4-2674" fmla="*/ 2320778 h 2341644"/>
              <a:gd name="connsiteX5-2675" fmla="*/ 1227989 w 1421109"/>
              <a:gd name="connsiteY5-2676" fmla="*/ 2341644 h 2341644"/>
              <a:gd name="connsiteX6-2677" fmla="*/ 1262460 w 1421109"/>
              <a:gd name="connsiteY6-2678" fmla="*/ 1987074 h 2341644"/>
              <a:gd name="connsiteX7-2679" fmla="*/ 1421092 w 1421109"/>
              <a:gd name="connsiteY7-2680" fmla="*/ 1126548 h 2341644"/>
              <a:gd name="connsiteX8-2681" fmla="*/ 1152597 w 1421109"/>
              <a:gd name="connsiteY8-2682" fmla="*/ 669082 h 2341644"/>
              <a:gd name="connsiteX9-2683" fmla="*/ 1168953 w 1421109"/>
              <a:gd name="connsiteY9-2684" fmla="*/ 968062 h 2341644"/>
              <a:gd name="connsiteX10-2685" fmla="*/ 927050 w 1421109"/>
              <a:gd name="connsiteY10-2686" fmla="*/ 614956 h 2341644"/>
              <a:gd name="connsiteX11-2687" fmla="*/ 957315 w 1421109"/>
              <a:gd name="connsiteY11-2688" fmla="*/ 944170 h 2341644"/>
              <a:gd name="connsiteX12-2689" fmla="*/ 711016 w 1421109"/>
              <a:gd name="connsiteY12-2690" fmla="*/ 569620 h 2341644"/>
              <a:gd name="connsiteX13-2691" fmla="*/ 729319 w 1421109"/>
              <a:gd name="connsiteY13-2692" fmla="*/ 957827 h 2341644"/>
              <a:gd name="connsiteX14-2693" fmla="*/ 543268 w 1421109"/>
              <a:gd name="connsiteY14-2694" fmla="*/ 8 h 2341644"/>
              <a:gd name="connsiteX15-2695" fmla="*/ 473286 w 1421109"/>
              <a:gd name="connsiteY15-2696" fmla="*/ 1312127 h 2341644"/>
              <a:gd name="connsiteX16-2697" fmla="*/ 338442 w 1421109"/>
              <a:gd name="connsiteY16-2698" fmla="*/ 1258222 h 2341644"/>
              <a:gd name="connsiteX17-2699" fmla="*/ 719 w 1421109"/>
              <a:gd name="connsiteY17-2700" fmla="*/ 957545 h 2341644"/>
              <a:gd name="connsiteX0-2701" fmla="*/ 719 w 1421109"/>
              <a:gd name="connsiteY0-2702" fmla="*/ 957545 h 2341644"/>
              <a:gd name="connsiteX1-2703" fmla="*/ 140932 w 1421109"/>
              <a:gd name="connsiteY1-2704" fmla="*/ 1353319 h 2341644"/>
              <a:gd name="connsiteX2-2705" fmla="*/ 309182 w 1421109"/>
              <a:gd name="connsiteY2-2706" fmla="*/ 1711764 h 2341644"/>
              <a:gd name="connsiteX3-2707" fmla="*/ 548773 w 1421109"/>
              <a:gd name="connsiteY3-2708" fmla="*/ 1936338 h 2341644"/>
              <a:gd name="connsiteX4-2709" fmla="*/ 557331 w 1421109"/>
              <a:gd name="connsiteY4-2710" fmla="*/ 2278453 h 2341644"/>
              <a:gd name="connsiteX5-2711" fmla="*/ 1227989 w 1421109"/>
              <a:gd name="connsiteY5-2712" fmla="*/ 2341644 h 2341644"/>
              <a:gd name="connsiteX6-2713" fmla="*/ 1262460 w 1421109"/>
              <a:gd name="connsiteY6-2714" fmla="*/ 1987074 h 2341644"/>
              <a:gd name="connsiteX7-2715" fmla="*/ 1421092 w 1421109"/>
              <a:gd name="connsiteY7-2716" fmla="*/ 1126548 h 2341644"/>
              <a:gd name="connsiteX8-2717" fmla="*/ 1152597 w 1421109"/>
              <a:gd name="connsiteY8-2718" fmla="*/ 669082 h 2341644"/>
              <a:gd name="connsiteX9-2719" fmla="*/ 1168953 w 1421109"/>
              <a:gd name="connsiteY9-2720" fmla="*/ 968062 h 2341644"/>
              <a:gd name="connsiteX10-2721" fmla="*/ 927050 w 1421109"/>
              <a:gd name="connsiteY10-2722" fmla="*/ 614956 h 2341644"/>
              <a:gd name="connsiteX11-2723" fmla="*/ 957315 w 1421109"/>
              <a:gd name="connsiteY11-2724" fmla="*/ 944170 h 2341644"/>
              <a:gd name="connsiteX12-2725" fmla="*/ 711016 w 1421109"/>
              <a:gd name="connsiteY12-2726" fmla="*/ 569620 h 2341644"/>
              <a:gd name="connsiteX13-2727" fmla="*/ 729319 w 1421109"/>
              <a:gd name="connsiteY13-2728" fmla="*/ 957827 h 2341644"/>
              <a:gd name="connsiteX14-2729" fmla="*/ 543268 w 1421109"/>
              <a:gd name="connsiteY14-2730" fmla="*/ 8 h 2341644"/>
              <a:gd name="connsiteX15-2731" fmla="*/ 473286 w 1421109"/>
              <a:gd name="connsiteY15-2732" fmla="*/ 1312127 h 2341644"/>
              <a:gd name="connsiteX16-2733" fmla="*/ 338442 w 1421109"/>
              <a:gd name="connsiteY16-2734" fmla="*/ 1258222 h 2341644"/>
              <a:gd name="connsiteX17-2735" fmla="*/ 719 w 1421109"/>
              <a:gd name="connsiteY17-2736" fmla="*/ 957545 h 2341644"/>
              <a:gd name="connsiteX0-2737" fmla="*/ 719 w 1421109"/>
              <a:gd name="connsiteY0-2738" fmla="*/ 957545 h 2341644"/>
              <a:gd name="connsiteX1-2739" fmla="*/ 140932 w 1421109"/>
              <a:gd name="connsiteY1-2740" fmla="*/ 1353319 h 2341644"/>
              <a:gd name="connsiteX2-2741" fmla="*/ 309182 w 1421109"/>
              <a:gd name="connsiteY2-2742" fmla="*/ 1711764 h 2341644"/>
              <a:gd name="connsiteX3-2743" fmla="*/ 548773 w 1421109"/>
              <a:gd name="connsiteY3-2744" fmla="*/ 1936338 h 2341644"/>
              <a:gd name="connsiteX4-2745" fmla="*/ 601148 w 1421109"/>
              <a:gd name="connsiteY4-2746" fmla="*/ 2297232 h 2341644"/>
              <a:gd name="connsiteX5-2747" fmla="*/ 1227989 w 1421109"/>
              <a:gd name="connsiteY5-2748" fmla="*/ 2341644 h 2341644"/>
              <a:gd name="connsiteX6-2749" fmla="*/ 1262460 w 1421109"/>
              <a:gd name="connsiteY6-2750" fmla="*/ 1987074 h 2341644"/>
              <a:gd name="connsiteX7-2751" fmla="*/ 1421092 w 1421109"/>
              <a:gd name="connsiteY7-2752" fmla="*/ 1126548 h 2341644"/>
              <a:gd name="connsiteX8-2753" fmla="*/ 1152597 w 1421109"/>
              <a:gd name="connsiteY8-2754" fmla="*/ 669082 h 2341644"/>
              <a:gd name="connsiteX9-2755" fmla="*/ 1168953 w 1421109"/>
              <a:gd name="connsiteY9-2756" fmla="*/ 968062 h 2341644"/>
              <a:gd name="connsiteX10-2757" fmla="*/ 927050 w 1421109"/>
              <a:gd name="connsiteY10-2758" fmla="*/ 614956 h 2341644"/>
              <a:gd name="connsiteX11-2759" fmla="*/ 957315 w 1421109"/>
              <a:gd name="connsiteY11-2760" fmla="*/ 944170 h 2341644"/>
              <a:gd name="connsiteX12-2761" fmla="*/ 711016 w 1421109"/>
              <a:gd name="connsiteY12-2762" fmla="*/ 569620 h 2341644"/>
              <a:gd name="connsiteX13-2763" fmla="*/ 729319 w 1421109"/>
              <a:gd name="connsiteY13-2764" fmla="*/ 957827 h 2341644"/>
              <a:gd name="connsiteX14-2765" fmla="*/ 543268 w 1421109"/>
              <a:gd name="connsiteY14-2766" fmla="*/ 8 h 2341644"/>
              <a:gd name="connsiteX15-2767" fmla="*/ 473286 w 1421109"/>
              <a:gd name="connsiteY15-2768" fmla="*/ 1312127 h 2341644"/>
              <a:gd name="connsiteX16-2769" fmla="*/ 338442 w 1421109"/>
              <a:gd name="connsiteY16-2770" fmla="*/ 1258222 h 2341644"/>
              <a:gd name="connsiteX17-2771" fmla="*/ 719 w 1421109"/>
              <a:gd name="connsiteY17-2772" fmla="*/ 957545 h 2341644"/>
              <a:gd name="connsiteX0-2773" fmla="*/ 719 w 1421109"/>
              <a:gd name="connsiteY0-2774" fmla="*/ 957545 h 2310754"/>
              <a:gd name="connsiteX1-2775" fmla="*/ 140932 w 1421109"/>
              <a:gd name="connsiteY1-2776" fmla="*/ 1353319 h 2310754"/>
              <a:gd name="connsiteX2-2777" fmla="*/ 309182 w 1421109"/>
              <a:gd name="connsiteY2-2778" fmla="*/ 1711764 h 2310754"/>
              <a:gd name="connsiteX3-2779" fmla="*/ 548773 w 1421109"/>
              <a:gd name="connsiteY3-2780" fmla="*/ 1936338 h 2310754"/>
              <a:gd name="connsiteX4-2781" fmla="*/ 601148 w 1421109"/>
              <a:gd name="connsiteY4-2782" fmla="*/ 2297232 h 2310754"/>
              <a:gd name="connsiteX5-2783" fmla="*/ 1253027 w 1421109"/>
              <a:gd name="connsiteY5-2784" fmla="*/ 2310347 h 2310754"/>
              <a:gd name="connsiteX6-2785" fmla="*/ 1262460 w 1421109"/>
              <a:gd name="connsiteY6-2786" fmla="*/ 1987074 h 2310754"/>
              <a:gd name="connsiteX7-2787" fmla="*/ 1421092 w 1421109"/>
              <a:gd name="connsiteY7-2788" fmla="*/ 1126548 h 2310754"/>
              <a:gd name="connsiteX8-2789" fmla="*/ 1152597 w 1421109"/>
              <a:gd name="connsiteY8-2790" fmla="*/ 669082 h 2310754"/>
              <a:gd name="connsiteX9-2791" fmla="*/ 1168953 w 1421109"/>
              <a:gd name="connsiteY9-2792" fmla="*/ 968062 h 2310754"/>
              <a:gd name="connsiteX10-2793" fmla="*/ 927050 w 1421109"/>
              <a:gd name="connsiteY10-2794" fmla="*/ 614956 h 2310754"/>
              <a:gd name="connsiteX11-2795" fmla="*/ 957315 w 1421109"/>
              <a:gd name="connsiteY11-2796" fmla="*/ 944170 h 2310754"/>
              <a:gd name="connsiteX12-2797" fmla="*/ 711016 w 1421109"/>
              <a:gd name="connsiteY12-2798" fmla="*/ 569620 h 2310754"/>
              <a:gd name="connsiteX13-2799" fmla="*/ 729319 w 1421109"/>
              <a:gd name="connsiteY13-2800" fmla="*/ 957827 h 2310754"/>
              <a:gd name="connsiteX14-2801" fmla="*/ 543268 w 1421109"/>
              <a:gd name="connsiteY14-2802" fmla="*/ 8 h 2310754"/>
              <a:gd name="connsiteX15-2803" fmla="*/ 473286 w 1421109"/>
              <a:gd name="connsiteY15-2804" fmla="*/ 1312127 h 2310754"/>
              <a:gd name="connsiteX16-2805" fmla="*/ 338442 w 1421109"/>
              <a:gd name="connsiteY16-2806" fmla="*/ 1258222 h 2310754"/>
              <a:gd name="connsiteX17-2807" fmla="*/ 719 w 1421109"/>
              <a:gd name="connsiteY17-2808" fmla="*/ 957545 h 2310754"/>
              <a:gd name="connsiteX0-2809" fmla="*/ 719 w 1421109"/>
              <a:gd name="connsiteY0-2810" fmla="*/ 957545 h 2310755"/>
              <a:gd name="connsiteX1-2811" fmla="*/ 140932 w 1421109"/>
              <a:gd name="connsiteY1-2812" fmla="*/ 1353319 h 2310755"/>
              <a:gd name="connsiteX2-2813" fmla="*/ 309182 w 1421109"/>
              <a:gd name="connsiteY2-2814" fmla="*/ 1711764 h 2310755"/>
              <a:gd name="connsiteX3-2815" fmla="*/ 548773 w 1421109"/>
              <a:gd name="connsiteY3-2816" fmla="*/ 1936338 h 2310755"/>
              <a:gd name="connsiteX4-2817" fmla="*/ 601148 w 1421109"/>
              <a:gd name="connsiteY4-2818" fmla="*/ 2297232 h 2310755"/>
              <a:gd name="connsiteX5-2819" fmla="*/ 1253027 w 1421109"/>
              <a:gd name="connsiteY5-2820" fmla="*/ 2310347 h 2310755"/>
              <a:gd name="connsiteX6-2821" fmla="*/ 1262460 w 1421109"/>
              <a:gd name="connsiteY6-2822" fmla="*/ 1987074 h 2310755"/>
              <a:gd name="connsiteX7-2823" fmla="*/ 1421092 w 1421109"/>
              <a:gd name="connsiteY7-2824" fmla="*/ 1126548 h 2310755"/>
              <a:gd name="connsiteX8-2825" fmla="*/ 1152597 w 1421109"/>
              <a:gd name="connsiteY8-2826" fmla="*/ 669082 h 2310755"/>
              <a:gd name="connsiteX9-2827" fmla="*/ 1168953 w 1421109"/>
              <a:gd name="connsiteY9-2828" fmla="*/ 968062 h 2310755"/>
              <a:gd name="connsiteX10-2829" fmla="*/ 927050 w 1421109"/>
              <a:gd name="connsiteY10-2830" fmla="*/ 614956 h 2310755"/>
              <a:gd name="connsiteX11-2831" fmla="*/ 957315 w 1421109"/>
              <a:gd name="connsiteY11-2832" fmla="*/ 944170 h 2310755"/>
              <a:gd name="connsiteX12-2833" fmla="*/ 711016 w 1421109"/>
              <a:gd name="connsiteY12-2834" fmla="*/ 569620 h 2310755"/>
              <a:gd name="connsiteX13-2835" fmla="*/ 729319 w 1421109"/>
              <a:gd name="connsiteY13-2836" fmla="*/ 957827 h 2310755"/>
              <a:gd name="connsiteX14-2837" fmla="*/ 543268 w 1421109"/>
              <a:gd name="connsiteY14-2838" fmla="*/ 8 h 2310755"/>
              <a:gd name="connsiteX15-2839" fmla="*/ 473286 w 1421109"/>
              <a:gd name="connsiteY15-2840" fmla="*/ 1312127 h 2310755"/>
              <a:gd name="connsiteX16-2841" fmla="*/ 338442 w 1421109"/>
              <a:gd name="connsiteY16-2842" fmla="*/ 1258222 h 2310755"/>
              <a:gd name="connsiteX17-2843" fmla="*/ 719 w 1421109"/>
              <a:gd name="connsiteY17-2844" fmla="*/ 957545 h 2310755"/>
              <a:gd name="connsiteX0-2845" fmla="*/ 719 w 1421109"/>
              <a:gd name="connsiteY0-2846" fmla="*/ 957545 h 2310755"/>
              <a:gd name="connsiteX1-2847" fmla="*/ 140932 w 1421109"/>
              <a:gd name="connsiteY1-2848" fmla="*/ 1353319 h 2310755"/>
              <a:gd name="connsiteX2-2849" fmla="*/ 309182 w 1421109"/>
              <a:gd name="connsiteY2-2850" fmla="*/ 1711764 h 2310755"/>
              <a:gd name="connsiteX3-2851" fmla="*/ 548773 w 1421109"/>
              <a:gd name="connsiteY3-2852" fmla="*/ 1936338 h 2310755"/>
              <a:gd name="connsiteX4-2853" fmla="*/ 582370 w 1421109"/>
              <a:gd name="connsiteY4-2854" fmla="*/ 2297232 h 2310755"/>
              <a:gd name="connsiteX5-2855" fmla="*/ 1253027 w 1421109"/>
              <a:gd name="connsiteY5-2856" fmla="*/ 2310347 h 2310755"/>
              <a:gd name="connsiteX6-2857" fmla="*/ 1262460 w 1421109"/>
              <a:gd name="connsiteY6-2858" fmla="*/ 1987074 h 2310755"/>
              <a:gd name="connsiteX7-2859" fmla="*/ 1421092 w 1421109"/>
              <a:gd name="connsiteY7-2860" fmla="*/ 1126548 h 2310755"/>
              <a:gd name="connsiteX8-2861" fmla="*/ 1152597 w 1421109"/>
              <a:gd name="connsiteY8-2862" fmla="*/ 669082 h 2310755"/>
              <a:gd name="connsiteX9-2863" fmla="*/ 1168953 w 1421109"/>
              <a:gd name="connsiteY9-2864" fmla="*/ 968062 h 2310755"/>
              <a:gd name="connsiteX10-2865" fmla="*/ 927050 w 1421109"/>
              <a:gd name="connsiteY10-2866" fmla="*/ 614956 h 2310755"/>
              <a:gd name="connsiteX11-2867" fmla="*/ 957315 w 1421109"/>
              <a:gd name="connsiteY11-2868" fmla="*/ 944170 h 2310755"/>
              <a:gd name="connsiteX12-2869" fmla="*/ 711016 w 1421109"/>
              <a:gd name="connsiteY12-2870" fmla="*/ 569620 h 2310755"/>
              <a:gd name="connsiteX13-2871" fmla="*/ 729319 w 1421109"/>
              <a:gd name="connsiteY13-2872" fmla="*/ 957827 h 2310755"/>
              <a:gd name="connsiteX14-2873" fmla="*/ 543268 w 1421109"/>
              <a:gd name="connsiteY14-2874" fmla="*/ 8 h 2310755"/>
              <a:gd name="connsiteX15-2875" fmla="*/ 473286 w 1421109"/>
              <a:gd name="connsiteY15-2876" fmla="*/ 1312127 h 2310755"/>
              <a:gd name="connsiteX16-2877" fmla="*/ 338442 w 1421109"/>
              <a:gd name="connsiteY16-2878" fmla="*/ 1258222 h 2310755"/>
              <a:gd name="connsiteX17-2879" fmla="*/ 719 w 1421109"/>
              <a:gd name="connsiteY17-2880" fmla="*/ 957545 h 2310755"/>
              <a:gd name="connsiteX0-2881" fmla="*/ 719 w 1421109"/>
              <a:gd name="connsiteY0-2882" fmla="*/ 957545 h 2310755"/>
              <a:gd name="connsiteX1-2883" fmla="*/ 140932 w 1421109"/>
              <a:gd name="connsiteY1-2884" fmla="*/ 1353319 h 2310755"/>
              <a:gd name="connsiteX2-2885" fmla="*/ 309182 w 1421109"/>
              <a:gd name="connsiteY2-2886" fmla="*/ 1711764 h 2310755"/>
              <a:gd name="connsiteX3-2887" fmla="*/ 548773 w 1421109"/>
              <a:gd name="connsiteY3-2888" fmla="*/ 1936338 h 2310755"/>
              <a:gd name="connsiteX4-2889" fmla="*/ 582370 w 1421109"/>
              <a:gd name="connsiteY4-2890" fmla="*/ 2297232 h 2310755"/>
              <a:gd name="connsiteX5-2891" fmla="*/ 1253027 w 1421109"/>
              <a:gd name="connsiteY5-2892" fmla="*/ 2310347 h 2310755"/>
              <a:gd name="connsiteX6-2893" fmla="*/ 1262460 w 1421109"/>
              <a:gd name="connsiteY6-2894" fmla="*/ 1987074 h 2310755"/>
              <a:gd name="connsiteX7-2895" fmla="*/ 1421092 w 1421109"/>
              <a:gd name="connsiteY7-2896" fmla="*/ 1126548 h 2310755"/>
              <a:gd name="connsiteX8-2897" fmla="*/ 1152597 w 1421109"/>
              <a:gd name="connsiteY8-2898" fmla="*/ 669082 h 2310755"/>
              <a:gd name="connsiteX9-2899" fmla="*/ 1168953 w 1421109"/>
              <a:gd name="connsiteY9-2900" fmla="*/ 968062 h 2310755"/>
              <a:gd name="connsiteX10-2901" fmla="*/ 927050 w 1421109"/>
              <a:gd name="connsiteY10-2902" fmla="*/ 614956 h 2310755"/>
              <a:gd name="connsiteX11-2903" fmla="*/ 957315 w 1421109"/>
              <a:gd name="connsiteY11-2904" fmla="*/ 944170 h 2310755"/>
              <a:gd name="connsiteX12-2905" fmla="*/ 711016 w 1421109"/>
              <a:gd name="connsiteY12-2906" fmla="*/ 569620 h 2310755"/>
              <a:gd name="connsiteX13-2907" fmla="*/ 729319 w 1421109"/>
              <a:gd name="connsiteY13-2908" fmla="*/ 957827 h 2310755"/>
              <a:gd name="connsiteX14-2909" fmla="*/ 543268 w 1421109"/>
              <a:gd name="connsiteY14-2910" fmla="*/ 8 h 2310755"/>
              <a:gd name="connsiteX15-2911" fmla="*/ 473286 w 1421109"/>
              <a:gd name="connsiteY15-2912" fmla="*/ 1312127 h 2310755"/>
              <a:gd name="connsiteX16-2913" fmla="*/ 338442 w 1421109"/>
              <a:gd name="connsiteY16-2914" fmla="*/ 1258222 h 2310755"/>
              <a:gd name="connsiteX17-2915" fmla="*/ 719 w 1421109"/>
              <a:gd name="connsiteY17-2916" fmla="*/ 957545 h 2310755"/>
              <a:gd name="connsiteX0-2917" fmla="*/ 719 w 1421109"/>
              <a:gd name="connsiteY0-2918" fmla="*/ 957545 h 2310347"/>
              <a:gd name="connsiteX1-2919" fmla="*/ 140932 w 1421109"/>
              <a:gd name="connsiteY1-2920" fmla="*/ 1353319 h 2310347"/>
              <a:gd name="connsiteX2-2921" fmla="*/ 309182 w 1421109"/>
              <a:gd name="connsiteY2-2922" fmla="*/ 1711764 h 2310347"/>
              <a:gd name="connsiteX3-2923" fmla="*/ 548773 w 1421109"/>
              <a:gd name="connsiteY3-2924" fmla="*/ 1936338 h 2310347"/>
              <a:gd name="connsiteX4-2925" fmla="*/ 582370 w 1421109"/>
              <a:gd name="connsiteY4-2926" fmla="*/ 2297232 h 2310347"/>
              <a:gd name="connsiteX5-2927" fmla="*/ 1253027 w 1421109"/>
              <a:gd name="connsiteY5-2928" fmla="*/ 2310347 h 2310347"/>
              <a:gd name="connsiteX6-2929" fmla="*/ 1262460 w 1421109"/>
              <a:gd name="connsiteY6-2930" fmla="*/ 1987074 h 2310347"/>
              <a:gd name="connsiteX7-2931" fmla="*/ 1421092 w 1421109"/>
              <a:gd name="connsiteY7-2932" fmla="*/ 1126548 h 2310347"/>
              <a:gd name="connsiteX8-2933" fmla="*/ 1152597 w 1421109"/>
              <a:gd name="connsiteY8-2934" fmla="*/ 669082 h 2310347"/>
              <a:gd name="connsiteX9-2935" fmla="*/ 1168953 w 1421109"/>
              <a:gd name="connsiteY9-2936" fmla="*/ 968062 h 2310347"/>
              <a:gd name="connsiteX10-2937" fmla="*/ 927050 w 1421109"/>
              <a:gd name="connsiteY10-2938" fmla="*/ 614956 h 2310347"/>
              <a:gd name="connsiteX11-2939" fmla="*/ 957315 w 1421109"/>
              <a:gd name="connsiteY11-2940" fmla="*/ 944170 h 2310347"/>
              <a:gd name="connsiteX12-2941" fmla="*/ 711016 w 1421109"/>
              <a:gd name="connsiteY12-2942" fmla="*/ 569620 h 2310347"/>
              <a:gd name="connsiteX13-2943" fmla="*/ 729319 w 1421109"/>
              <a:gd name="connsiteY13-2944" fmla="*/ 957827 h 2310347"/>
              <a:gd name="connsiteX14-2945" fmla="*/ 543268 w 1421109"/>
              <a:gd name="connsiteY14-2946" fmla="*/ 8 h 2310347"/>
              <a:gd name="connsiteX15-2947" fmla="*/ 473286 w 1421109"/>
              <a:gd name="connsiteY15-2948" fmla="*/ 1312127 h 2310347"/>
              <a:gd name="connsiteX16-2949" fmla="*/ 338442 w 1421109"/>
              <a:gd name="connsiteY16-2950" fmla="*/ 1258222 h 2310347"/>
              <a:gd name="connsiteX17-2951" fmla="*/ 719 w 1421109"/>
              <a:gd name="connsiteY17-2952" fmla="*/ 957545 h 2310347"/>
              <a:gd name="connsiteX0-2953" fmla="*/ 719 w 1423213"/>
              <a:gd name="connsiteY0-2954" fmla="*/ 957545 h 2310347"/>
              <a:gd name="connsiteX1-2955" fmla="*/ 140932 w 1423213"/>
              <a:gd name="connsiteY1-2956" fmla="*/ 1353319 h 2310347"/>
              <a:gd name="connsiteX2-2957" fmla="*/ 309182 w 1423213"/>
              <a:gd name="connsiteY2-2958" fmla="*/ 1711764 h 2310347"/>
              <a:gd name="connsiteX3-2959" fmla="*/ 548773 w 1423213"/>
              <a:gd name="connsiteY3-2960" fmla="*/ 1936338 h 2310347"/>
              <a:gd name="connsiteX4-2961" fmla="*/ 582370 w 1423213"/>
              <a:gd name="connsiteY4-2962" fmla="*/ 2297232 h 2310347"/>
              <a:gd name="connsiteX5-2963" fmla="*/ 1253027 w 1423213"/>
              <a:gd name="connsiteY5-2964" fmla="*/ 2310347 h 2310347"/>
              <a:gd name="connsiteX6-2965" fmla="*/ 1262460 w 1423213"/>
              <a:gd name="connsiteY6-2966" fmla="*/ 1987074 h 2310347"/>
              <a:gd name="connsiteX7-2967" fmla="*/ 1421092 w 1423213"/>
              <a:gd name="connsiteY7-2968" fmla="*/ 1126548 h 2310347"/>
              <a:gd name="connsiteX8-2969" fmla="*/ 1378773 w 1423213"/>
              <a:gd name="connsiteY8-2970" fmla="*/ 734522 h 2310347"/>
              <a:gd name="connsiteX9-2971" fmla="*/ 1152597 w 1423213"/>
              <a:gd name="connsiteY9-2972" fmla="*/ 669082 h 2310347"/>
              <a:gd name="connsiteX10-2973" fmla="*/ 1168953 w 1423213"/>
              <a:gd name="connsiteY10-2974" fmla="*/ 968062 h 2310347"/>
              <a:gd name="connsiteX11-2975" fmla="*/ 927050 w 1423213"/>
              <a:gd name="connsiteY11-2976" fmla="*/ 614956 h 2310347"/>
              <a:gd name="connsiteX12-2977" fmla="*/ 957315 w 1423213"/>
              <a:gd name="connsiteY12-2978" fmla="*/ 944170 h 2310347"/>
              <a:gd name="connsiteX13-2979" fmla="*/ 711016 w 1423213"/>
              <a:gd name="connsiteY13-2980" fmla="*/ 569620 h 2310347"/>
              <a:gd name="connsiteX14-2981" fmla="*/ 729319 w 1423213"/>
              <a:gd name="connsiteY14-2982" fmla="*/ 957827 h 2310347"/>
              <a:gd name="connsiteX15-2983" fmla="*/ 543268 w 1423213"/>
              <a:gd name="connsiteY15-2984" fmla="*/ 8 h 2310347"/>
              <a:gd name="connsiteX16-2985" fmla="*/ 473286 w 1423213"/>
              <a:gd name="connsiteY16-2986" fmla="*/ 1312127 h 2310347"/>
              <a:gd name="connsiteX17-2987" fmla="*/ 338442 w 1423213"/>
              <a:gd name="connsiteY17-2988" fmla="*/ 1258222 h 2310347"/>
              <a:gd name="connsiteX18" fmla="*/ 719 w 1423213"/>
              <a:gd name="connsiteY18" fmla="*/ 957545 h 2310347"/>
              <a:gd name="connsiteX0-2989" fmla="*/ 719 w 1423213"/>
              <a:gd name="connsiteY0-2990" fmla="*/ 957545 h 2310347"/>
              <a:gd name="connsiteX1-2991" fmla="*/ 140932 w 1423213"/>
              <a:gd name="connsiteY1-2992" fmla="*/ 1353319 h 2310347"/>
              <a:gd name="connsiteX2-2993" fmla="*/ 309182 w 1423213"/>
              <a:gd name="connsiteY2-2994" fmla="*/ 1711764 h 2310347"/>
              <a:gd name="connsiteX3-2995" fmla="*/ 548773 w 1423213"/>
              <a:gd name="connsiteY3-2996" fmla="*/ 1936338 h 2310347"/>
              <a:gd name="connsiteX4-2997" fmla="*/ 582370 w 1423213"/>
              <a:gd name="connsiteY4-2998" fmla="*/ 2297232 h 2310347"/>
              <a:gd name="connsiteX5-2999" fmla="*/ 1253027 w 1423213"/>
              <a:gd name="connsiteY5-3000" fmla="*/ 2310347 h 2310347"/>
              <a:gd name="connsiteX6-3001" fmla="*/ 1262460 w 1423213"/>
              <a:gd name="connsiteY6-3002" fmla="*/ 1987074 h 2310347"/>
              <a:gd name="connsiteX7-3003" fmla="*/ 1421092 w 1423213"/>
              <a:gd name="connsiteY7-3004" fmla="*/ 1126548 h 2310347"/>
              <a:gd name="connsiteX8-3005" fmla="*/ 1378773 w 1423213"/>
              <a:gd name="connsiteY8-3006" fmla="*/ 734522 h 2310347"/>
              <a:gd name="connsiteX9-3007" fmla="*/ 1152597 w 1423213"/>
              <a:gd name="connsiteY9-3008" fmla="*/ 669082 h 2310347"/>
              <a:gd name="connsiteX10-3009" fmla="*/ 1168953 w 1423213"/>
              <a:gd name="connsiteY10-3010" fmla="*/ 968062 h 2310347"/>
              <a:gd name="connsiteX11-3011" fmla="*/ 927050 w 1423213"/>
              <a:gd name="connsiteY11-3012" fmla="*/ 614956 h 2310347"/>
              <a:gd name="connsiteX12-3013" fmla="*/ 957315 w 1423213"/>
              <a:gd name="connsiteY12-3014" fmla="*/ 944170 h 2310347"/>
              <a:gd name="connsiteX13-3015" fmla="*/ 711016 w 1423213"/>
              <a:gd name="connsiteY13-3016" fmla="*/ 569620 h 2310347"/>
              <a:gd name="connsiteX14-3017" fmla="*/ 729319 w 1423213"/>
              <a:gd name="connsiteY14-3018" fmla="*/ 957827 h 2310347"/>
              <a:gd name="connsiteX15-3019" fmla="*/ 543268 w 1423213"/>
              <a:gd name="connsiteY15-3020" fmla="*/ 8 h 2310347"/>
              <a:gd name="connsiteX16-3021" fmla="*/ 473286 w 1423213"/>
              <a:gd name="connsiteY16-3022" fmla="*/ 1312127 h 2310347"/>
              <a:gd name="connsiteX17-3023" fmla="*/ 338442 w 1423213"/>
              <a:gd name="connsiteY17-3024" fmla="*/ 1258222 h 2310347"/>
              <a:gd name="connsiteX18-3025" fmla="*/ 719 w 1423213"/>
              <a:gd name="connsiteY18-3026" fmla="*/ 957545 h 2310347"/>
              <a:gd name="connsiteX0-3027" fmla="*/ 719 w 1423213"/>
              <a:gd name="connsiteY0-3028" fmla="*/ 957545 h 2310347"/>
              <a:gd name="connsiteX1-3029" fmla="*/ 140932 w 1423213"/>
              <a:gd name="connsiteY1-3030" fmla="*/ 1353319 h 2310347"/>
              <a:gd name="connsiteX2-3031" fmla="*/ 309182 w 1423213"/>
              <a:gd name="connsiteY2-3032" fmla="*/ 1711764 h 2310347"/>
              <a:gd name="connsiteX3-3033" fmla="*/ 548773 w 1423213"/>
              <a:gd name="connsiteY3-3034" fmla="*/ 1936338 h 2310347"/>
              <a:gd name="connsiteX4-3035" fmla="*/ 582370 w 1423213"/>
              <a:gd name="connsiteY4-3036" fmla="*/ 2297232 h 2310347"/>
              <a:gd name="connsiteX5-3037" fmla="*/ 1253027 w 1423213"/>
              <a:gd name="connsiteY5-3038" fmla="*/ 2310347 h 2310347"/>
              <a:gd name="connsiteX6-3039" fmla="*/ 1262460 w 1423213"/>
              <a:gd name="connsiteY6-3040" fmla="*/ 1987074 h 2310347"/>
              <a:gd name="connsiteX7-3041" fmla="*/ 1421092 w 1423213"/>
              <a:gd name="connsiteY7-3042" fmla="*/ 1126548 h 2310347"/>
              <a:gd name="connsiteX8-3043" fmla="*/ 1378773 w 1423213"/>
              <a:gd name="connsiteY8-3044" fmla="*/ 734522 h 2310347"/>
              <a:gd name="connsiteX9-3045" fmla="*/ 1176719 w 1423213"/>
              <a:gd name="connsiteY9-3046" fmla="*/ 664258 h 2310347"/>
              <a:gd name="connsiteX10-3047" fmla="*/ 1168953 w 1423213"/>
              <a:gd name="connsiteY10-3048" fmla="*/ 968062 h 2310347"/>
              <a:gd name="connsiteX11-3049" fmla="*/ 927050 w 1423213"/>
              <a:gd name="connsiteY11-3050" fmla="*/ 614956 h 2310347"/>
              <a:gd name="connsiteX12-3051" fmla="*/ 957315 w 1423213"/>
              <a:gd name="connsiteY12-3052" fmla="*/ 944170 h 2310347"/>
              <a:gd name="connsiteX13-3053" fmla="*/ 711016 w 1423213"/>
              <a:gd name="connsiteY13-3054" fmla="*/ 569620 h 2310347"/>
              <a:gd name="connsiteX14-3055" fmla="*/ 729319 w 1423213"/>
              <a:gd name="connsiteY14-3056" fmla="*/ 957827 h 2310347"/>
              <a:gd name="connsiteX15-3057" fmla="*/ 543268 w 1423213"/>
              <a:gd name="connsiteY15-3058" fmla="*/ 8 h 2310347"/>
              <a:gd name="connsiteX16-3059" fmla="*/ 473286 w 1423213"/>
              <a:gd name="connsiteY16-3060" fmla="*/ 1312127 h 2310347"/>
              <a:gd name="connsiteX17-3061" fmla="*/ 338442 w 1423213"/>
              <a:gd name="connsiteY17-3062" fmla="*/ 1258222 h 2310347"/>
              <a:gd name="connsiteX18-3063" fmla="*/ 719 w 1423213"/>
              <a:gd name="connsiteY18-3064" fmla="*/ 957545 h 2310347"/>
              <a:gd name="connsiteX0-3065" fmla="*/ 719 w 1423213"/>
              <a:gd name="connsiteY0-3066" fmla="*/ 957545 h 2310347"/>
              <a:gd name="connsiteX1-3067" fmla="*/ 140932 w 1423213"/>
              <a:gd name="connsiteY1-3068" fmla="*/ 1353319 h 2310347"/>
              <a:gd name="connsiteX2-3069" fmla="*/ 309182 w 1423213"/>
              <a:gd name="connsiteY2-3070" fmla="*/ 1711764 h 2310347"/>
              <a:gd name="connsiteX3-3071" fmla="*/ 548773 w 1423213"/>
              <a:gd name="connsiteY3-3072" fmla="*/ 1936338 h 2310347"/>
              <a:gd name="connsiteX4-3073" fmla="*/ 582370 w 1423213"/>
              <a:gd name="connsiteY4-3074" fmla="*/ 2297232 h 2310347"/>
              <a:gd name="connsiteX5-3075" fmla="*/ 1253027 w 1423213"/>
              <a:gd name="connsiteY5-3076" fmla="*/ 2310347 h 2310347"/>
              <a:gd name="connsiteX6-3077" fmla="*/ 1262460 w 1423213"/>
              <a:gd name="connsiteY6-3078" fmla="*/ 1987074 h 2310347"/>
              <a:gd name="connsiteX7-3079" fmla="*/ 1421092 w 1423213"/>
              <a:gd name="connsiteY7-3080" fmla="*/ 1126548 h 2310347"/>
              <a:gd name="connsiteX8-3081" fmla="*/ 1378773 w 1423213"/>
              <a:gd name="connsiteY8-3082" fmla="*/ 734522 h 2310347"/>
              <a:gd name="connsiteX9-3083" fmla="*/ 1176719 w 1423213"/>
              <a:gd name="connsiteY9-3084" fmla="*/ 664258 h 2310347"/>
              <a:gd name="connsiteX10-3085" fmla="*/ 1168953 w 1423213"/>
              <a:gd name="connsiteY10-3086" fmla="*/ 968062 h 2310347"/>
              <a:gd name="connsiteX11-3087" fmla="*/ 1156855 w 1423213"/>
              <a:gd name="connsiteY11-3088" fmla="*/ 657333 h 2310347"/>
              <a:gd name="connsiteX12-3089" fmla="*/ 927050 w 1423213"/>
              <a:gd name="connsiteY12-3090" fmla="*/ 614956 h 2310347"/>
              <a:gd name="connsiteX13-3091" fmla="*/ 957315 w 1423213"/>
              <a:gd name="connsiteY13-3092" fmla="*/ 944170 h 2310347"/>
              <a:gd name="connsiteX14-3093" fmla="*/ 711016 w 1423213"/>
              <a:gd name="connsiteY14-3094" fmla="*/ 569620 h 2310347"/>
              <a:gd name="connsiteX15-3095" fmla="*/ 729319 w 1423213"/>
              <a:gd name="connsiteY15-3096" fmla="*/ 957827 h 2310347"/>
              <a:gd name="connsiteX16-3097" fmla="*/ 543268 w 1423213"/>
              <a:gd name="connsiteY16-3098" fmla="*/ 8 h 2310347"/>
              <a:gd name="connsiteX17-3099" fmla="*/ 473286 w 1423213"/>
              <a:gd name="connsiteY17-3100" fmla="*/ 1312127 h 2310347"/>
              <a:gd name="connsiteX18-3101" fmla="*/ 338442 w 1423213"/>
              <a:gd name="connsiteY18-3102" fmla="*/ 1258222 h 2310347"/>
              <a:gd name="connsiteX19" fmla="*/ 719 w 1423213"/>
              <a:gd name="connsiteY19" fmla="*/ 957545 h 2310347"/>
              <a:gd name="connsiteX0-3103" fmla="*/ 719 w 1423213"/>
              <a:gd name="connsiteY0-3104" fmla="*/ 957545 h 2310347"/>
              <a:gd name="connsiteX1-3105" fmla="*/ 140932 w 1423213"/>
              <a:gd name="connsiteY1-3106" fmla="*/ 1353319 h 2310347"/>
              <a:gd name="connsiteX2-3107" fmla="*/ 309182 w 1423213"/>
              <a:gd name="connsiteY2-3108" fmla="*/ 1711764 h 2310347"/>
              <a:gd name="connsiteX3-3109" fmla="*/ 548773 w 1423213"/>
              <a:gd name="connsiteY3-3110" fmla="*/ 1936338 h 2310347"/>
              <a:gd name="connsiteX4-3111" fmla="*/ 582370 w 1423213"/>
              <a:gd name="connsiteY4-3112" fmla="*/ 2297232 h 2310347"/>
              <a:gd name="connsiteX5-3113" fmla="*/ 1253027 w 1423213"/>
              <a:gd name="connsiteY5-3114" fmla="*/ 2310347 h 2310347"/>
              <a:gd name="connsiteX6-3115" fmla="*/ 1262460 w 1423213"/>
              <a:gd name="connsiteY6-3116" fmla="*/ 1987074 h 2310347"/>
              <a:gd name="connsiteX7-3117" fmla="*/ 1421092 w 1423213"/>
              <a:gd name="connsiteY7-3118" fmla="*/ 1126548 h 2310347"/>
              <a:gd name="connsiteX8-3119" fmla="*/ 1378773 w 1423213"/>
              <a:gd name="connsiteY8-3120" fmla="*/ 734522 h 2310347"/>
              <a:gd name="connsiteX9-3121" fmla="*/ 1176719 w 1423213"/>
              <a:gd name="connsiteY9-3122" fmla="*/ 664258 h 2310347"/>
              <a:gd name="connsiteX10-3123" fmla="*/ 1168953 w 1423213"/>
              <a:gd name="connsiteY10-3124" fmla="*/ 968062 h 2310347"/>
              <a:gd name="connsiteX11-3125" fmla="*/ 1156855 w 1423213"/>
              <a:gd name="connsiteY11-3126" fmla="*/ 657333 h 2310347"/>
              <a:gd name="connsiteX12-3127" fmla="*/ 927050 w 1423213"/>
              <a:gd name="connsiteY12-3128" fmla="*/ 614956 h 2310347"/>
              <a:gd name="connsiteX13-3129" fmla="*/ 957315 w 1423213"/>
              <a:gd name="connsiteY13-3130" fmla="*/ 944170 h 2310347"/>
              <a:gd name="connsiteX14-3131" fmla="*/ 711016 w 1423213"/>
              <a:gd name="connsiteY14-3132" fmla="*/ 569620 h 2310347"/>
              <a:gd name="connsiteX15-3133" fmla="*/ 729319 w 1423213"/>
              <a:gd name="connsiteY15-3134" fmla="*/ 957827 h 2310347"/>
              <a:gd name="connsiteX16-3135" fmla="*/ 543268 w 1423213"/>
              <a:gd name="connsiteY16-3136" fmla="*/ 8 h 2310347"/>
              <a:gd name="connsiteX17-3137" fmla="*/ 473286 w 1423213"/>
              <a:gd name="connsiteY17-3138" fmla="*/ 1312127 h 2310347"/>
              <a:gd name="connsiteX18-3139" fmla="*/ 338442 w 1423213"/>
              <a:gd name="connsiteY18-3140" fmla="*/ 1258222 h 2310347"/>
              <a:gd name="connsiteX19-3141" fmla="*/ 719 w 1423213"/>
              <a:gd name="connsiteY19-3142" fmla="*/ 957545 h 2310347"/>
              <a:gd name="connsiteX0-3143" fmla="*/ 719 w 1423213"/>
              <a:gd name="connsiteY0-3144" fmla="*/ 957545 h 2310347"/>
              <a:gd name="connsiteX1-3145" fmla="*/ 140932 w 1423213"/>
              <a:gd name="connsiteY1-3146" fmla="*/ 1353319 h 2310347"/>
              <a:gd name="connsiteX2-3147" fmla="*/ 309182 w 1423213"/>
              <a:gd name="connsiteY2-3148" fmla="*/ 1711764 h 2310347"/>
              <a:gd name="connsiteX3-3149" fmla="*/ 548773 w 1423213"/>
              <a:gd name="connsiteY3-3150" fmla="*/ 1936338 h 2310347"/>
              <a:gd name="connsiteX4-3151" fmla="*/ 582370 w 1423213"/>
              <a:gd name="connsiteY4-3152" fmla="*/ 2297232 h 2310347"/>
              <a:gd name="connsiteX5-3153" fmla="*/ 1253027 w 1423213"/>
              <a:gd name="connsiteY5-3154" fmla="*/ 2310347 h 2310347"/>
              <a:gd name="connsiteX6-3155" fmla="*/ 1262460 w 1423213"/>
              <a:gd name="connsiteY6-3156" fmla="*/ 1987074 h 2310347"/>
              <a:gd name="connsiteX7-3157" fmla="*/ 1421092 w 1423213"/>
              <a:gd name="connsiteY7-3158" fmla="*/ 1126548 h 2310347"/>
              <a:gd name="connsiteX8-3159" fmla="*/ 1378773 w 1423213"/>
              <a:gd name="connsiteY8-3160" fmla="*/ 734522 h 2310347"/>
              <a:gd name="connsiteX9-3161" fmla="*/ 1176719 w 1423213"/>
              <a:gd name="connsiteY9-3162" fmla="*/ 664258 h 2310347"/>
              <a:gd name="connsiteX10-3163" fmla="*/ 1168953 w 1423213"/>
              <a:gd name="connsiteY10-3164" fmla="*/ 968062 h 2310347"/>
              <a:gd name="connsiteX11-3165" fmla="*/ 1156855 w 1423213"/>
              <a:gd name="connsiteY11-3166" fmla="*/ 657333 h 2310347"/>
              <a:gd name="connsiteX12-3167" fmla="*/ 927050 w 1423213"/>
              <a:gd name="connsiteY12-3168" fmla="*/ 614956 h 2310347"/>
              <a:gd name="connsiteX13-3169" fmla="*/ 957315 w 1423213"/>
              <a:gd name="connsiteY13-3170" fmla="*/ 944170 h 2310347"/>
              <a:gd name="connsiteX14-3171" fmla="*/ 711016 w 1423213"/>
              <a:gd name="connsiteY14-3172" fmla="*/ 569620 h 2310347"/>
              <a:gd name="connsiteX15-3173" fmla="*/ 729319 w 1423213"/>
              <a:gd name="connsiteY15-3174" fmla="*/ 957827 h 2310347"/>
              <a:gd name="connsiteX16-3175" fmla="*/ 543268 w 1423213"/>
              <a:gd name="connsiteY16-3176" fmla="*/ 8 h 2310347"/>
              <a:gd name="connsiteX17-3177" fmla="*/ 473286 w 1423213"/>
              <a:gd name="connsiteY17-3178" fmla="*/ 1312127 h 2310347"/>
              <a:gd name="connsiteX18-3179" fmla="*/ 338442 w 1423213"/>
              <a:gd name="connsiteY18-3180" fmla="*/ 1258222 h 2310347"/>
              <a:gd name="connsiteX19-3181" fmla="*/ 719 w 1423213"/>
              <a:gd name="connsiteY19-3182" fmla="*/ 957545 h 2310347"/>
              <a:gd name="connsiteX0-3183" fmla="*/ 719 w 1423213"/>
              <a:gd name="connsiteY0-3184" fmla="*/ 957545 h 2310347"/>
              <a:gd name="connsiteX1-3185" fmla="*/ 140932 w 1423213"/>
              <a:gd name="connsiteY1-3186" fmla="*/ 1353319 h 2310347"/>
              <a:gd name="connsiteX2-3187" fmla="*/ 309182 w 1423213"/>
              <a:gd name="connsiteY2-3188" fmla="*/ 1711764 h 2310347"/>
              <a:gd name="connsiteX3-3189" fmla="*/ 548773 w 1423213"/>
              <a:gd name="connsiteY3-3190" fmla="*/ 1936338 h 2310347"/>
              <a:gd name="connsiteX4-3191" fmla="*/ 582370 w 1423213"/>
              <a:gd name="connsiteY4-3192" fmla="*/ 2297232 h 2310347"/>
              <a:gd name="connsiteX5-3193" fmla="*/ 1253027 w 1423213"/>
              <a:gd name="connsiteY5-3194" fmla="*/ 2310347 h 2310347"/>
              <a:gd name="connsiteX6-3195" fmla="*/ 1262460 w 1423213"/>
              <a:gd name="connsiteY6-3196" fmla="*/ 1987074 h 2310347"/>
              <a:gd name="connsiteX7-3197" fmla="*/ 1421092 w 1423213"/>
              <a:gd name="connsiteY7-3198" fmla="*/ 1126548 h 2310347"/>
              <a:gd name="connsiteX8-3199" fmla="*/ 1378773 w 1423213"/>
              <a:gd name="connsiteY8-3200" fmla="*/ 734522 h 2310347"/>
              <a:gd name="connsiteX9-3201" fmla="*/ 1176719 w 1423213"/>
              <a:gd name="connsiteY9-3202" fmla="*/ 664258 h 2310347"/>
              <a:gd name="connsiteX10-3203" fmla="*/ 1168953 w 1423213"/>
              <a:gd name="connsiteY10-3204" fmla="*/ 968062 h 2310347"/>
              <a:gd name="connsiteX11-3205" fmla="*/ 1156855 w 1423213"/>
              <a:gd name="connsiteY11-3206" fmla="*/ 657333 h 2310347"/>
              <a:gd name="connsiteX12-3207" fmla="*/ 927050 w 1423213"/>
              <a:gd name="connsiteY12-3208" fmla="*/ 614956 h 2310347"/>
              <a:gd name="connsiteX13-3209" fmla="*/ 957315 w 1423213"/>
              <a:gd name="connsiteY13-3210" fmla="*/ 944170 h 2310347"/>
              <a:gd name="connsiteX14-3211" fmla="*/ 711016 w 1423213"/>
              <a:gd name="connsiteY14-3212" fmla="*/ 569620 h 2310347"/>
              <a:gd name="connsiteX15-3213" fmla="*/ 729319 w 1423213"/>
              <a:gd name="connsiteY15-3214" fmla="*/ 957827 h 2310347"/>
              <a:gd name="connsiteX16-3215" fmla="*/ 543268 w 1423213"/>
              <a:gd name="connsiteY16-3216" fmla="*/ 8 h 2310347"/>
              <a:gd name="connsiteX17-3217" fmla="*/ 473286 w 1423213"/>
              <a:gd name="connsiteY17-3218" fmla="*/ 1312127 h 2310347"/>
              <a:gd name="connsiteX18-3219" fmla="*/ 338442 w 1423213"/>
              <a:gd name="connsiteY18-3220" fmla="*/ 1258222 h 2310347"/>
              <a:gd name="connsiteX19-3221" fmla="*/ 719 w 1423213"/>
              <a:gd name="connsiteY19-3222" fmla="*/ 957545 h 2310347"/>
              <a:gd name="connsiteX0-3223" fmla="*/ 719 w 1423213"/>
              <a:gd name="connsiteY0-3224" fmla="*/ 957545 h 2310347"/>
              <a:gd name="connsiteX1-3225" fmla="*/ 140932 w 1423213"/>
              <a:gd name="connsiteY1-3226" fmla="*/ 1353319 h 2310347"/>
              <a:gd name="connsiteX2-3227" fmla="*/ 309182 w 1423213"/>
              <a:gd name="connsiteY2-3228" fmla="*/ 1711764 h 2310347"/>
              <a:gd name="connsiteX3-3229" fmla="*/ 548773 w 1423213"/>
              <a:gd name="connsiteY3-3230" fmla="*/ 1936338 h 2310347"/>
              <a:gd name="connsiteX4-3231" fmla="*/ 582370 w 1423213"/>
              <a:gd name="connsiteY4-3232" fmla="*/ 2297232 h 2310347"/>
              <a:gd name="connsiteX5-3233" fmla="*/ 1253027 w 1423213"/>
              <a:gd name="connsiteY5-3234" fmla="*/ 2310347 h 2310347"/>
              <a:gd name="connsiteX6-3235" fmla="*/ 1262460 w 1423213"/>
              <a:gd name="connsiteY6-3236" fmla="*/ 1987074 h 2310347"/>
              <a:gd name="connsiteX7-3237" fmla="*/ 1421092 w 1423213"/>
              <a:gd name="connsiteY7-3238" fmla="*/ 1126548 h 2310347"/>
              <a:gd name="connsiteX8-3239" fmla="*/ 1378773 w 1423213"/>
              <a:gd name="connsiteY8-3240" fmla="*/ 734522 h 2310347"/>
              <a:gd name="connsiteX9-3241" fmla="*/ 1186368 w 1423213"/>
              <a:gd name="connsiteY9-3242" fmla="*/ 644961 h 2310347"/>
              <a:gd name="connsiteX10-3243" fmla="*/ 1168953 w 1423213"/>
              <a:gd name="connsiteY10-3244" fmla="*/ 968062 h 2310347"/>
              <a:gd name="connsiteX11-3245" fmla="*/ 1156855 w 1423213"/>
              <a:gd name="connsiteY11-3246" fmla="*/ 657333 h 2310347"/>
              <a:gd name="connsiteX12-3247" fmla="*/ 927050 w 1423213"/>
              <a:gd name="connsiteY12-3248" fmla="*/ 614956 h 2310347"/>
              <a:gd name="connsiteX13-3249" fmla="*/ 957315 w 1423213"/>
              <a:gd name="connsiteY13-3250" fmla="*/ 944170 h 2310347"/>
              <a:gd name="connsiteX14-3251" fmla="*/ 711016 w 1423213"/>
              <a:gd name="connsiteY14-3252" fmla="*/ 569620 h 2310347"/>
              <a:gd name="connsiteX15-3253" fmla="*/ 729319 w 1423213"/>
              <a:gd name="connsiteY15-3254" fmla="*/ 957827 h 2310347"/>
              <a:gd name="connsiteX16-3255" fmla="*/ 543268 w 1423213"/>
              <a:gd name="connsiteY16-3256" fmla="*/ 8 h 2310347"/>
              <a:gd name="connsiteX17-3257" fmla="*/ 473286 w 1423213"/>
              <a:gd name="connsiteY17-3258" fmla="*/ 1312127 h 2310347"/>
              <a:gd name="connsiteX18-3259" fmla="*/ 338442 w 1423213"/>
              <a:gd name="connsiteY18-3260" fmla="*/ 1258222 h 2310347"/>
              <a:gd name="connsiteX19-3261" fmla="*/ 719 w 1423213"/>
              <a:gd name="connsiteY19-3262" fmla="*/ 957545 h 2310347"/>
              <a:gd name="connsiteX0-3263" fmla="*/ 719 w 1423213"/>
              <a:gd name="connsiteY0-3264" fmla="*/ 957545 h 2310347"/>
              <a:gd name="connsiteX1-3265" fmla="*/ 140932 w 1423213"/>
              <a:gd name="connsiteY1-3266" fmla="*/ 1353319 h 2310347"/>
              <a:gd name="connsiteX2-3267" fmla="*/ 309182 w 1423213"/>
              <a:gd name="connsiteY2-3268" fmla="*/ 1711764 h 2310347"/>
              <a:gd name="connsiteX3-3269" fmla="*/ 548773 w 1423213"/>
              <a:gd name="connsiteY3-3270" fmla="*/ 1936338 h 2310347"/>
              <a:gd name="connsiteX4-3271" fmla="*/ 582370 w 1423213"/>
              <a:gd name="connsiteY4-3272" fmla="*/ 2297232 h 2310347"/>
              <a:gd name="connsiteX5-3273" fmla="*/ 1253027 w 1423213"/>
              <a:gd name="connsiteY5-3274" fmla="*/ 2310347 h 2310347"/>
              <a:gd name="connsiteX6-3275" fmla="*/ 1262460 w 1423213"/>
              <a:gd name="connsiteY6-3276" fmla="*/ 1987074 h 2310347"/>
              <a:gd name="connsiteX7-3277" fmla="*/ 1421092 w 1423213"/>
              <a:gd name="connsiteY7-3278" fmla="*/ 1126548 h 2310347"/>
              <a:gd name="connsiteX8-3279" fmla="*/ 1378773 w 1423213"/>
              <a:gd name="connsiteY8-3280" fmla="*/ 734522 h 2310347"/>
              <a:gd name="connsiteX9-3281" fmla="*/ 1186368 w 1423213"/>
              <a:gd name="connsiteY9-3282" fmla="*/ 644961 h 2310347"/>
              <a:gd name="connsiteX10-3283" fmla="*/ 1168953 w 1423213"/>
              <a:gd name="connsiteY10-3284" fmla="*/ 968062 h 2310347"/>
              <a:gd name="connsiteX11-3285" fmla="*/ 1156855 w 1423213"/>
              <a:gd name="connsiteY11-3286" fmla="*/ 657333 h 2310347"/>
              <a:gd name="connsiteX12-3287" fmla="*/ 927050 w 1423213"/>
              <a:gd name="connsiteY12-3288" fmla="*/ 614956 h 2310347"/>
              <a:gd name="connsiteX13-3289" fmla="*/ 957315 w 1423213"/>
              <a:gd name="connsiteY13-3290" fmla="*/ 944170 h 2310347"/>
              <a:gd name="connsiteX14-3291" fmla="*/ 711016 w 1423213"/>
              <a:gd name="connsiteY14-3292" fmla="*/ 569620 h 2310347"/>
              <a:gd name="connsiteX15-3293" fmla="*/ 729319 w 1423213"/>
              <a:gd name="connsiteY15-3294" fmla="*/ 957827 h 2310347"/>
              <a:gd name="connsiteX16-3295" fmla="*/ 543268 w 1423213"/>
              <a:gd name="connsiteY16-3296" fmla="*/ 8 h 2310347"/>
              <a:gd name="connsiteX17-3297" fmla="*/ 473286 w 1423213"/>
              <a:gd name="connsiteY17-3298" fmla="*/ 1312127 h 2310347"/>
              <a:gd name="connsiteX18-3299" fmla="*/ 338442 w 1423213"/>
              <a:gd name="connsiteY18-3300" fmla="*/ 1258222 h 2310347"/>
              <a:gd name="connsiteX19-3301" fmla="*/ 719 w 1423213"/>
              <a:gd name="connsiteY19-3302" fmla="*/ 957545 h 2310347"/>
              <a:gd name="connsiteX0-3303" fmla="*/ 719 w 1426650"/>
              <a:gd name="connsiteY0-3304" fmla="*/ 957545 h 2310347"/>
              <a:gd name="connsiteX1-3305" fmla="*/ 140932 w 1426650"/>
              <a:gd name="connsiteY1-3306" fmla="*/ 1353319 h 2310347"/>
              <a:gd name="connsiteX2-3307" fmla="*/ 309182 w 1426650"/>
              <a:gd name="connsiteY2-3308" fmla="*/ 1711764 h 2310347"/>
              <a:gd name="connsiteX3-3309" fmla="*/ 548773 w 1426650"/>
              <a:gd name="connsiteY3-3310" fmla="*/ 1936338 h 2310347"/>
              <a:gd name="connsiteX4-3311" fmla="*/ 582370 w 1426650"/>
              <a:gd name="connsiteY4-3312" fmla="*/ 2297232 h 2310347"/>
              <a:gd name="connsiteX5-3313" fmla="*/ 1253027 w 1426650"/>
              <a:gd name="connsiteY5-3314" fmla="*/ 2310347 h 2310347"/>
              <a:gd name="connsiteX6-3315" fmla="*/ 1262460 w 1426650"/>
              <a:gd name="connsiteY6-3316" fmla="*/ 1987074 h 2310347"/>
              <a:gd name="connsiteX7-3317" fmla="*/ 1421092 w 1426650"/>
              <a:gd name="connsiteY7-3318" fmla="*/ 1126548 h 2310347"/>
              <a:gd name="connsiteX8-3319" fmla="*/ 1393246 w 1426650"/>
              <a:gd name="connsiteY8-3320" fmla="*/ 734522 h 2310347"/>
              <a:gd name="connsiteX9-3321" fmla="*/ 1186368 w 1426650"/>
              <a:gd name="connsiteY9-3322" fmla="*/ 644961 h 2310347"/>
              <a:gd name="connsiteX10-3323" fmla="*/ 1168953 w 1426650"/>
              <a:gd name="connsiteY10-3324" fmla="*/ 968062 h 2310347"/>
              <a:gd name="connsiteX11-3325" fmla="*/ 1156855 w 1426650"/>
              <a:gd name="connsiteY11-3326" fmla="*/ 657333 h 2310347"/>
              <a:gd name="connsiteX12-3327" fmla="*/ 927050 w 1426650"/>
              <a:gd name="connsiteY12-3328" fmla="*/ 614956 h 2310347"/>
              <a:gd name="connsiteX13-3329" fmla="*/ 957315 w 1426650"/>
              <a:gd name="connsiteY13-3330" fmla="*/ 944170 h 2310347"/>
              <a:gd name="connsiteX14-3331" fmla="*/ 711016 w 1426650"/>
              <a:gd name="connsiteY14-3332" fmla="*/ 569620 h 2310347"/>
              <a:gd name="connsiteX15-3333" fmla="*/ 729319 w 1426650"/>
              <a:gd name="connsiteY15-3334" fmla="*/ 957827 h 2310347"/>
              <a:gd name="connsiteX16-3335" fmla="*/ 543268 w 1426650"/>
              <a:gd name="connsiteY16-3336" fmla="*/ 8 h 2310347"/>
              <a:gd name="connsiteX17-3337" fmla="*/ 473286 w 1426650"/>
              <a:gd name="connsiteY17-3338" fmla="*/ 1312127 h 2310347"/>
              <a:gd name="connsiteX18-3339" fmla="*/ 338442 w 1426650"/>
              <a:gd name="connsiteY18-3340" fmla="*/ 1258222 h 2310347"/>
              <a:gd name="connsiteX19-3341" fmla="*/ 719 w 1426650"/>
              <a:gd name="connsiteY19-3342" fmla="*/ 957545 h 2310347"/>
              <a:gd name="connsiteX0-3343" fmla="*/ 719 w 1422362"/>
              <a:gd name="connsiteY0-3344" fmla="*/ 957545 h 2310347"/>
              <a:gd name="connsiteX1-3345" fmla="*/ 140932 w 1422362"/>
              <a:gd name="connsiteY1-3346" fmla="*/ 1353319 h 2310347"/>
              <a:gd name="connsiteX2-3347" fmla="*/ 309182 w 1422362"/>
              <a:gd name="connsiteY2-3348" fmla="*/ 1711764 h 2310347"/>
              <a:gd name="connsiteX3-3349" fmla="*/ 548773 w 1422362"/>
              <a:gd name="connsiteY3-3350" fmla="*/ 1936338 h 2310347"/>
              <a:gd name="connsiteX4-3351" fmla="*/ 582370 w 1422362"/>
              <a:gd name="connsiteY4-3352" fmla="*/ 2297232 h 2310347"/>
              <a:gd name="connsiteX5-3353" fmla="*/ 1253027 w 1422362"/>
              <a:gd name="connsiteY5-3354" fmla="*/ 2310347 h 2310347"/>
              <a:gd name="connsiteX6-3355" fmla="*/ 1262460 w 1422362"/>
              <a:gd name="connsiteY6-3356" fmla="*/ 1987074 h 2310347"/>
              <a:gd name="connsiteX7-3357" fmla="*/ 1421092 w 1422362"/>
              <a:gd name="connsiteY7-3358" fmla="*/ 1126548 h 2310347"/>
              <a:gd name="connsiteX8-3359" fmla="*/ 1369124 w 1422362"/>
              <a:gd name="connsiteY8-3360" fmla="*/ 700752 h 2310347"/>
              <a:gd name="connsiteX9-3361" fmla="*/ 1186368 w 1422362"/>
              <a:gd name="connsiteY9-3362" fmla="*/ 644961 h 2310347"/>
              <a:gd name="connsiteX10-3363" fmla="*/ 1168953 w 1422362"/>
              <a:gd name="connsiteY10-3364" fmla="*/ 968062 h 2310347"/>
              <a:gd name="connsiteX11-3365" fmla="*/ 1156855 w 1422362"/>
              <a:gd name="connsiteY11-3366" fmla="*/ 657333 h 2310347"/>
              <a:gd name="connsiteX12-3367" fmla="*/ 927050 w 1422362"/>
              <a:gd name="connsiteY12-3368" fmla="*/ 614956 h 2310347"/>
              <a:gd name="connsiteX13-3369" fmla="*/ 957315 w 1422362"/>
              <a:gd name="connsiteY13-3370" fmla="*/ 944170 h 2310347"/>
              <a:gd name="connsiteX14-3371" fmla="*/ 711016 w 1422362"/>
              <a:gd name="connsiteY14-3372" fmla="*/ 569620 h 2310347"/>
              <a:gd name="connsiteX15-3373" fmla="*/ 729319 w 1422362"/>
              <a:gd name="connsiteY15-3374" fmla="*/ 957827 h 2310347"/>
              <a:gd name="connsiteX16-3375" fmla="*/ 543268 w 1422362"/>
              <a:gd name="connsiteY16-3376" fmla="*/ 8 h 2310347"/>
              <a:gd name="connsiteX17-3377" fmla="*/ 473286 w 1422362"/>
              <a:gd name="connsiteY17-3378" fmla="*/ 1312127 h 2310347"/>
              <a:gd name="connsiteX18-3379" fmla="*/ 338442 w 1422362"/>
              <a:gd name="connsiteY18-3380" fmla="*/ 1258222 h 2310347"/>
              <a:gd name="connsiteX19-3381" fmla="*/ 719 w 1422362"/>
              <a:gd name="connsiteY19-3382" fmla="*/ 957545 h 2310347"/>
              <a:gd name="connsiteX0-3383" fmla="*/ 719 w 1422362"/>
              <a:gd name="connsiteY0-3384" fmla="*/ 957545 h 2310347"/>
              <a:gd name="connsiteX1-3385" fmla="*/ 140932 w 1422362"/>
              <a:gd name="connsiteY1-3386" fmla="*/ 1353319 h 2310347"/>
              <a:gd name="connsiteX2-3387" fmla="*/ 309182 w 1422362"/>
              <a:gd name="connsiteY2-3388" fmla="*/ 1711764 h 2310347"/>
              <a:gd name="connsiteX3-3389" fmla="*/ 548773 w 1422362"/>
              <a:gd name="connsiteY3-3390" fmla="*/ 1936338 h 2310347"/>
              <a:gd name="connsiteX4-3391" fmla="*/ 582370 w 1422362"/>
              <a:gd name="connsiteY4-3392" fmla="*/ 2297232 h 2310347"/>
              <a:gd name="connsiteX5-3393" fmla="*/ 1253027 w 1422362"/>
              <a:gd name="connsiteY5-3394" fmla="*/ 2310347 h 2310347"/>
              <a:gd name="connsiteX6-3395" fmla="*/ 1262460 w 1422362"/>
              <a:gd name="connsiteY6-3396" fmla="*/ 1987074 h 2310347"/>
              <a:gd name="connsiteX7-3397" fmla="*/ 1421092 w 1422362"/>
              <a:gd name="connsiteY7-3398" fmla="*/ 1126548 h 2310347"/>
              <a:gd name="connsiteX8-3399" fmla="*/ 1369124 w 1422362"/>
              <a:gd name="connsiteY8-3400" fmla="*/ 700752 h 2310347"/>
              <a:gd name="connsiteX9-3401" fmla="*/ 1186368 w 1422362"/>
              <a:gd name="connsiteY9-3402" fmla="*/ 644961 h 2310347"/>
              <a:gd name="connsiteX10-3403" fmla="*/ 1168953 w 1422362"/>
              <a:gd name="connsiteY10-3404" fmla="*/ 968062 h 2310347"/>
              <a:gd name="connsiteX11-3405" fmla="*/ 1156855 w 1422362"/>
              <a:gd name="connsiteY11-3406" fmla="*/ 657333 h 2310347"/>
              <a:gd name="connsiteX12-3407" fmla="*/ 927050 w 1422362"/>
              <a:gd name="connsiteY12-3408" fmla="*/ 614956 h 2310347"/>
              <a:gd name="connsiteX13-3409" fmla="*/ 957315 w 1422362"/>
              <a:gd name="connsiteY13-3410" fmla="*/ 944170 h 2310347"/>
              <a:gd name="connsiteX14-3411" fmla="*/ 905990 w 1422362"/>
              <a:gd name="connsiteY14-3412" fmla="*/ 613914 h 2310347"/>
              <a:gd name="connsiteX15-3413" fmla="*/ 711016 w 1422362"/>
              <a:gd name="connsiteY15-3414" fmla="*/ 569620 h 2310347"/>
              <a:gd name="connsiteX16-3415" fmla="*/ 729319 w 1422362"/>
              <a:gd name="connsiteY16-3416" fmla="*/ 957827 h 2310347"/>
              <a:gd name="connsiteX17-3417" fmla="*/ 543268 w 1422362"/>
              <a:gd name="connsiteY17-3418" fmla="*/ 8 h 2310347"/>
              <a:gd name="connsiteX18-3419" fmla="*/ 473286 w 1422362"/>
              <a:gd name="connsiteY18-3420" fmla="*/ 1312127 h 2310347"/>
              <a:gd name="connsiteX19-3421" fmla="*/ 338442 w 1422362"/>
              <a:gd name="connsiteY19-3422" fmla="*/ 1258222 h 2310347"/>
              <a:gd name="connsiteX20" fmla="*/ 719 w 1422362"/>
              <a:gd name="connsiteY20" fmla="*/ 957545 h 2310347"/>
              <a:gd name="connsiteX0-3423" fmla="*/ 719 w 1422362"/>
              <a:gd name="connsiteY0-3424" fmla="*/ 957545 h 2310347"/>
              <a:gd name="connsiteX1-3425" fmla="*/ 140932 w 1422362"/>
              <a:gd name="connsiteY1-3426" fmla="*/ 1353319 h 2310347"/>
              <a:gd name="connsiteX2-3427" fmla="*/ 309182 w 1422362"/>
              <a:gd name="connsiteY2-3428" fmla="*/ 1711764 h 2310347"/>
              <a:gd name="connsiteX3-3429" fmla="*/ 548773 w 1422362"/>
              <a:gd name="connsiteY3-3430" fmla="*/ 1936338 h 2310347"/>
              <a:gd name="connsiteX4-3431" fmla="*/ 582370 w 1422362"/>
              <a:gd name="connsiteY4-3432" fmla="*/ 2297232 h 2310347"/>
              <a:gd name="connsiteX5-3433" fmla="*/ 1253027 w 1422362"/>
              <a:gd name="connsiteY5-3434" fmla="*/ 2310347 h 2310347"/>
              <a:gd name="connsiteX6-3435" fmla="*/ 1262460 w 1422362"/>
              <a:gd name="connsiteY6-3436" fmla="*/ 1987074 h 2310347"/>
              <a:gd name="connsiteX7-3437" fmla="*/ 1421092 w 1422362"/>
              <a:gd name="connsiteY7-3438" fmla="*/ 1126548 h 2310347"/>
              <a:gd name="connsiteX8-3439" fmla="*/ 1369124 w 1422362"/>
              <a:gd name="connsiteY8-3440" fmla="*/ 700752 h 2310347"/>
              <a:gd name="connsiteX9-3441" fmla="*/ 1186368 w 1422362"/>
              <a:gd name="connsiteY9-3442" fmla="*/ 644961 h 2310347"/>
              <a:gd name="connsiteX10-3443" fmla="*/ 1168953 w 1422362"/>
              <a:gd name="connsiteY10-3444" fmla="*/ 968062 h 2310347"/>
              <a:gd name="connsiteX11-3445" fmla="*/ 1156855 w 1422362"/>
              <a:gd name="connsiteY11-3446" fmla="*/ 657333 h 2310347"/>
              <a:gd name="connsiteX12-3447" fmla="*/ 927050 w 1422362"/>
              <a:gd name="connsiteY12-3448" fmla="*/ 614956 h 2310347"/>
              <a:gd name="connsiteX13-3449" fmla="*/ 957315 w 1422362"/>
              <a:gd name="connsiteY13-3450" fmla="*/ 944170 h 2310347"/>
              <a:gd name="connsiteX14-3451" fmla="*/ 905990 w 1422362"/>
              <a:gd name="connsiteY14-3452" fmla="*/ 613914 h 2310347"/>
              <a:gd name="connsiteX15-3453" fmla="*/ 711016 w 1422362"/>
              <a:gd name="connsiteY15-3454" fmla="*/ 569620 h 2310347"/>
              <a:gd name="connsiteX16-3455" fmla="*/ 729319 w 1422362"/>
              <a:gd name="connsiteY16-3456" fmla="*/ 957827 h 2310347"/>
              <a:gd name="connsiteX17-3457" fmla="*/ 543268 w 1422362"/>
              <a:gd name="connsiteY17-3458" fmla="*/ 8 h 2310347"/>
              <a:gd name="connsiteX18-3459" fmla="*/ 473286 w 1422362"/>
              <a:gd name="connsiteY18-3460" fmla="*/ 1312127 h 2310347"/>
              <a:gd name="connsiteX19-3461" fmla="*/ 338442 w 1422362"/>
              <a:gd name="connsiteY19-3462" fmla="*/ 1258222 h 2310347"/>
              <a:gd name="connsiteX20-3463" fmla="*/ 719 w 1422362"/>
              <a:gd name="connsiteY20-3464" fmla="*/ 957545 h 2310347"/>
              <a:gd name="connsiteX0-3465" fmla="*/ 719 w 1422362"/>
              <a:gd name="connsiteY0-3466" fmla="*/ 957545 h 2310347"/>
              <a:gd name="connsiteX1-3467" fmla="*/ 140932 w 1422362"/>
              <a:gd name="connsiteY1-3468" fmla="*/ 1353319 h 2310347"/>
              <a:gd name="connsiteX2-3469" fmla="*/ 309182 w 1422362"/>
              <a:gd name="connsiteY2-3470" fmla="*/ 1711764 h 2310347"/>
              <a:gd name="connsiteX3-3471" fmla="*/ 548773 w 1422362"/>
              <a:gd name="connsiteY3-3472" fmla="*/ 1936338 h 2310347"/>
              <a:gd name="connsiteX4-3473" fmla="*/ 582370 w 1422362"/>
              <a:gd name="connsiteY4-3474" fmla="*/ 2297232 h 2310347"/>
              <a:gd name="connsiteX5-3475" fmla="*/ 1253027 w 1422362"/>
              <a:gd name="connsiteY5-3476" fmla="*/ 2310347 h 2310347"/>
              <a:gd name="connsiteX6-3477" fmla="*/ 1262460 w 1422362"/>
              <a:gd name="connsiteY6-3478" fmla="*/ 1987074 h 2310347"/>
              <a:gd name="connsiteX7-3479" fmla="*/ 1421092 w 1422362"/>
              <a:gd name="connsiteY7-3480" fmla="*/ 1126548 h 2310347"/>
              <a:gd name="connsiteX8-3481" fmla="*/ 1369124 w 1422362"/>
              <a:gd name="connsiteY8-3482" fmla="*/ 700752 h 2310347"/>
              <a:gd name="connsiteX9-3483" fmla="*/ 1186368 w 1422362"/>
              <a:gd name="connsiteY9-3484" fmla="*/ 644961 h 2310347"/>
              <a:gd name="connsiteX10-3485" fmla="*/ 1168953 w 1422362"/>
              <a:gd name="connsiteY10-3486" fmla="*/ 968062 h 2310347"/>
              <a:gd name="connsiteX11-3487" fmla="*/ 1156855 w 1422362"/>
              <a:gd name="connsiteY11-3488" fmla="*/ 657333 h 2310347"/>
              <a:gd name="connsiteX12-3489" fmla="*/ 927050 w 1422362"/>
              <a:gd name="connsiteY12-3490" fmla="*/ 614956 h 2310347"/>
              <a:gd name="connsiteX13-3491" fmla="*/ 957315 w 1422362"/>
              <a:gd name="connsiteY13-3492" fmla="*/ 944170 h 2310347"/>
              <a:gd name="connsiteX14-3493" fmla="*/ 905990 w 1422362"/>
              <a:gd name="connsiteY14-3494" fmla="*/ 613914 h 2310347"/>
              <a:gd name="connsiteX15-3495" fmla="*/ 711016 w 1422362"/>
              <a:gd name="connsiteY15-3496" fmla="*/ 569620 h 2310347"/>
              <a:gd name="connsiteX16-3497" fmla="*/ 729319 w 1422362"/>
              <a:gd name="connsiteY16-3498" fmla="*/ 957827 h 2310347"/>
              <a:gd name="connsiteX17-3499" fmla="*/ 543268 w 1422362"/>
              <a:gd name="connsiteY17-3500" fmla="*/ 8 h 2310347"/>
              <a:gd name="connsiteX18-3501" fmla="*/ 473286 w 1422362"/>
              <a:gd name="connsiteY18-3502" fmla="*/ 1312127 h 2310347"/>
              <a:gd name="connsiteX19-3503" fmla="*/ 338442 w 1422362"/>
              <a:gd name="connsiteY19-3504" fmla="*/ 1258222 h 2310347"/>
              <a:gd name="connsiteX20-3505" fmla="*/ 719 w 1422362"/>
              <a:gd name="connsiteY20-3506" fmla="*/ 957545 h 2310347"/>
              <a:gd name="connsiteX0-3507" fmla="*/ 719 w 1422362"/>
              <a:gd name="connsiteY0-3508" fmla="*/ 957545 h 2310347"/>
              <a:gd name="connsiteX1-3509" fmla="*/ 140932 w 1422362"/>
              <a:gd name="connsiteY1-3510" fmla="*/ 1353319 h 2310347"/>
              <a:gd name="connsiteX2-3511" fmla="*/ 309182 w 1422362"/>
              <a:gd name="connsiteY2-3512" fmla="*/ 1711764 h 2310347"/>
              <a:gd name="connsiteX3-3513" fmla="*/ 548773 w 1422362"/>
              <a:gd name="connsiteY3-3514" fmla="*/ 1936338 h 2310347"/>
              <a:gd name="connsiteX4-3515" fmla="*/ 582370 w 1422362"/>
              <a:gd name="connsiteY4-3516" fmla="*/ 2297232 h 2310347"/>
              <a:gd name="connsiteX5-3517" fmla="*/ 1253027 w 1422362"/>
              <a:gd name="connsiteY5-3518" fmla="*/ 2310347 h 2310347"/>
              <a:gd name="connsiteX6-3519" fmla="*/ 1262460 w 1422362"/>
              <a:gd name="connsiteY6-3520" fmla="*/ 1987074 h 2310347"/>
              <a:gd name="connsiteX7-3521" fmla="*/ 1421092 w 1422362"/>
              <a:gd name="connsiteY7-3522" fmla="*/ 1126548 h 2310347"/>
              <a:gd name="connsiteX8-3523" fmla="*/ 1369124 w 1422362"/>
              <a:gd name="connsiteY8-3524" fmla="*/ 700752 h 2310347"/>
              <a:gd name="connsiteX9-3525" fmla="*/ 1186368 w 1422362"/>
              <a:gd name="connsiteY9-3526" fmla="*/ 644961 h 2310347"/>
              <a:gd name="connsiteX10-3527" fmla="*/ 1168953 w 1422362"/>
              <a:gd name="connsiteY10-3528" fmla="*/ 968062 h 2310347"/>
              <a:gd name="connsiteX11-3529" fmla="*/ 1156855 w 1422362"/>
              <a:gd name="connsiteY11-3530" fmla="*/ 657333 h 2310347"/>
              <a:gd name="connsiteX12-3531" fmla="*/ 927050 w 1422362"/>
              <a:gd name="connsiteY12-3532" fmla="*/ 614956 h 2310347"/>
              <a:gd name="connsiteX13-3533" fmla="*/ 957315 w 1422362"/>
              <a:gd name="connsiteY13-3534" fmla="*/ 944170 h 2310347"/>
              <a:gd name="connsiteX14-3535" fmla="*/ 905990 w 1422362"/>
              <a:gd name="connsiteY14-3536" fmla="*/ 613914 h 2310347"/>
              <a:gd name="connsiteX15-3537" fmla="*/ 711016 w 1422362"/>
              <a:gd name="connsiteY15-3538" fmla="*/ 569620 h 2310347"/>
              <a:gd name="connsiteX16-3539" fmla="*/ 729319 w 1422362"/>
              <a:gd name="connsiteY16-3540" fmla="*/ 957827 h 2310347"/>
              <a:gd name="connsiteX17-3541" fmla="*/ 543268 w 1422362"/>
              <a:gd name="connsiteY17-3542" fmla="*/ 8 h 2310347"/>
              <a:gd name="connsiteX18-3543" fmla="*/ 473286 w 1422362"/>
              <a:gd name="connsiteY18-3544" fmla="*/ 1312127 h 2310347"/>
              <a:gd name="connsiteX19-3545" fmla="*/ 338442 w 1422362"/>
              <a:gd name="connsiteY19-3546" fmla="*/ 1258222 h 2310347"/>
              <a:gd name="connsiteX20-3547" fmla="*/ 719 w 1422362"/>
              <a:gd name="connsiteY20-3548" fmla="*/ 957545 h 2310347"/>
              <a:gd name="connsiteX0-3549" fmla="*/ 719 w 1422362"/>
              <a:gd name="connsiteY0-3550" fmla="*/ 957545 h 2310347"/>
              <a:gd name="connsiteX1-3551" fmla="*/ 140932 w 1422362"/>
              <a:gd name="connsiteY1-3552" fmla="*/ 1353319 h 2310347"/>
              <a:gd name="connsiteX2-3553" fmla="*/ 309182 w 1422362"/>
              <a:gd name="connsiteY2-3554" fmla="*/ 1711764 h 2310347"/>
              <a:gd name="connsiteX3-3555" fmla="*/ 548773 w 1422362"/>
              <a:gd name="connsiteY3-3556" fmla="*/ 1936338 h 2310347"/>
              <a:gd name="connsiteX4-3557" fmla="*/ 582370 w 1422362"/>
              <a:gd name="connsiteY4-3558" fmla="*/ 2297232 h 2310347"/>
              <a:gd name="connsiteX5-3559" fmla="*/ 1253027 w 1422362"/>
              <a:gd name="connsiteY5-3560" fmla="*/ 2310347 h 2310347"/>
              <a:gd name="connsiteX6-3561" fmla="*/ 1262460 w 1422362"/>
              <a:gd name="connsiteY6-3562" fmla="*/ 1987074 h 2310347"/>
              <a:gd name="connsiteX7-3563" fmla="*/ 1421092 w 1422362"/>
              <a:gd name="connsiteY7-3564" fmla="*/ 1126548 h 2310347"/>
              <a:gd name="connsiteX8-3565" fmla="*/ 1369124 w 1422362"/>
              <a:gd name="connsiteY8-3566" fmla="*/ 700752 h 2310347"/>
              <a:gd name="connsiteX9-3567" fmla="*/ 1186368 w 1422362"/>
              <a:gd name="connsiteY9-3568" fmla="*/ 644961 h 2310347"/>
              <a:gd name="connsiteX10-3569" fmla="*/ 1168953 w 1422362"/>
              <a:gd name="connsiteY10-3570" fmla="*/ 968062 h 2310347"/>
              <a:gd name="connsiteX11-3571" fmla="*/ 1156855 w 1422362"/>
              <a:gd name="connsiteY11-3572" fmla="*/ 657333 h 2310347"/>
              <a:gd name="connsiteX12-3573" fmla="*/ 927050 w 1422362"/>
              <a:gd name="connsiteY12-3574" fmla="*/ 614956 h 2310347"/>
              <a:gd name="connsiteX13-3575" fmla="*/ 957315 w 1422362"/>
              <a:gd name="connsiteY13-3576" fmla="*/ 944170 h 2310347"/>
              <a:gd name="connsiteX14-3577" fmla="*/ 905990 w 1422362"/>
              <a:gd name="connsiteY14-3578" fmla="*/ 613914 h 2310347"/>
              <a:gd name="connsiteX15-3579" fmla="*/ 711016 w 1422362"/>
              <a:gd name="connsiteY15-3580" fmla="*/ 569620 h 2310347"/>
              <a:gd name="connsiteX16-3581" fmla="*/ 729319 w 1422362"/>
              <a:gd name="connsiteY16-3582" fmla="*/ 957827 h 2310347"/>
              <a:gd name="connsiteX17-3583" fmla="*/ 543268 w 1422362"/>
              <a:gd name="connsiteY17-3584" fmla="*/ 8 h 2310347"/>
              <a:gd name="connsiteX18-3585" fmla="*/ 473286 w 1422362"/>
              <a:gd name="connsiteY18-3586" fmla="*/ 1312127 h 2310347"/>
              <a:gd name="connsiteX19-3587" fmla="*/ 338442 w 1422362"/>
              <a:gd name="connsiteY19-3588" fmla="*/ 1258222 h 2310347"/>
              <a:gd name="connsiteX20-3589" fmla="*/ 719 w 1422362"/>
              <a:gd name="connsiteY20-3590" fmla="*/ 957545 h 2310347"/>
              <a:gd name="connsiteX0-3591" fmla="*/ 719 w 1422362"/>
              <a:gd name="connsiteY0-3592" fmla="*/ 957545 h 2310347"/>
              <a:gd name="connsiteX1-3593" fmla="*/ 140932 w 1422362"/>
              <a:gd name="connsiteY1-3594" fmla="*/ 1353319 h 2310347"/>
              <a:gd name="connsiteX2-3595" fmla="*/ 309182 w 1422362"/>
              <a:gd name="connsiteY2-3596" fmla="*/ 1711764 h 2310347"/>
              <a:gd name="connsiteX3-3597" fmla="*/ 548773 w 1422362"/>
              <a:gd name="connsiteY3-3598" fmla="*/ 1936338 h 2310347"/>
              <a:gd name="connsiteX4-3599" fmla="*/ 582370 w 1422362"/>
              <a:gd name="connsiteY4-3600" fmla="*/ 2297232 h 2310347"/>
              <a:gd name="connsiteX5-3601" fmla="*/ 1253027 w 1422362"/>
              <a:gd name="connsiteY5-3602" fmla="*/ 2310347 h 2310347"/>
              <a:gd name="connsiteX6-3603" fmla="*/ 1262460 w 1422362"/>
              <a:gd name="connsiteY6-3604" fmla="*/ 1987074 h 2310347"/>
              <a:gd name="connsiteX7-3605" fmla="*/ 1421092 w 1422362"/>
              <a:gd name="connsiteY7-3606" fmla="*/ 1126548 h 2310347"/>
              <a:gd name="connsiteX8-3607" fmla="*/ 1369124 w 1422362"/>
              <a:gd name="connsiteY8-3608" fmla="*/ 700752 h 2310347"/>
              <a:gd name="connsiteX9-3609" fmla="*/ 1176719 w 1422362"/>
              <a:gd name="connsiteY9-3610" fmla="*/ 669083 h 2310347"/>
              <a:gd name="connsiteX10-3611" fmla="*/ 1168953 w 1422362"/>
              <a:gd name="connsiteY10-3612" fmla="*/ 968062 h 2310347"/>
              <a:gd name="connsiteX11-3613" fmla="*/ 1156855 w 1422362"/>
              <a:gd name="connsiteY11-3614" fmla="*/ 657333 h 2310347"/>
              <a:gd name="connsiteX12-3615" fmla="*/ 927050 w 1422362"/>
              <a:gd name="connsiteY12-3616" fmla="*/ 614956 h 2310347"/>
              <a:gd name="connsiteX13-3617" fmla="*/ 957315 w 1422362"/>
              <a:gd name="connsiteY13-3618" fmla="*/ 944170 h 2310347"/>
              <a:gd name="connsiteX14-3619" fmla="*/ 905990 w 1422362"/>
              <a:gd name="connsiteY14-3620" fmla="*/ 613914 h 2310347"/>
              <a:gd name="connsiteX15-3621" fmla="*/ 711016 w 1422362"/>
              <a:gd name="connsiteY15-3622" fmla="*/ 569620 h 2310347"/>
              <a:gd name="connsiteX16-3623" fmla="*/ 729319 w 1422362"/>
              <a:gd name="connsiteY16-3624" fmla="*/ 957827 h 2310347"/>
              <a:gd name="connsiteX17-3625" fmla="*/ 543268 w 1422362"/>
              <a:gd name="connsiteY17-3626" fmla="*/ 8 h 2310347"/>
              <a:gd name="connsiteX18-3627" fmla="*/ 473286 w 1422362"/>
              <a:gd name="connsiteY18-3628" fmla="*/ 1312127 h 2310347"/>
              <a:gd name="connsiteX19-3629" fmla="*/ 338442 w 1422362"/>
              <a:gd name="connsiteY19-3630" fmla="*/ 1258222 h 2310347"/>
              <a:gd name="connsiteX20-3631" fmla="*/ 719 w 1422362"/>
              <a:gd name="connsiteY20-3632" fmla="*/ 957545 h 2310347"/>
              <a:gd name="connsiteX0-3633" fmla="*/ 719 w 1422362"/>
              <a:gd name="connsiteY0-3634" fmla="*/ 957545 h 2310347"/>
              <a:gd name="connsiteX1-3635" fmla="*/ 140932 w 1422362"/>
              <a:gd name="connsiteY1-3636" fmla="*/ 1353319 h 2310347"/>
              <a:gd name="connsiteX2-3637" fmla="*/ 309182 w 1422362"/>
              <a:gd name="connsiteY2-3638" fmla="*/ 1711764 h 2310347"/>
              <a:gd name="connsiteX3-3639" fmla="*/ 548773 w 1422362"/>
              <a:gd name="connsiteY3-3640" fmla="*/ 1936338 h 2310347"/>
              <a:gd name="connsiteX4-3641" fmla="*/ 582370 w 1422362"/>
              <a:gd name="connsiteY4-3642" fmla="*/ 2297232 h 2310347"/>
              <a:gd name="connsiteX5-3643" fmla="*/ 1253027 w 1422362"/>
              <a:gd name="connsiteY5-3644" fmla="*/ 2310347 h 2310347"/>
              <a:gd name="connsiteX6-3645" fmla="*/ 1262460 w 1422362"/>
              <a:gd name="connsiteY6-3646" fmla="*/ 1987074 h 2310347"/>
              <a:gd name="connsiteX7-3647" fmla="*/ 1421092 w 1422362"/>
              <a:gd name="connsiteY7-3648" fmla="*/ 1126548 h 2310347"/>
              <a:gd name="connsiteX8-3649" fmla="*/ 1369124 w 1422362"/>
              <a:gd name="connsiteY8-3650" fmla="*/ 700752 h 2310347"/>
              <a:gd name="connsiteX9-3651" fmla="*/ 1176719 w 1422362"/>
              <a:gd name="connsiteY9-3652" fmla="*/ 669083 h 2310347"/>
              <a:gd name="connsiteX10-3653" fmla="*/ 1168953 w 1422362"/>
              <a:gd name="connsiteY10-3654" fmla="*/ 968062 h 2310347"/>
              <a:gd name="connsiteX11-3655" fmla="*/ 1156855 w 1422362"/>
              <a:gd name="connsiteY11-3656" fmla="*/ 657333 h 2310347"/>
              <a:gd name="connsiteX12-3657" fmla="*/ 927050 w 1422362"/>
              <a:gd name="connsiteY12-3658" fmla="*/ 614956 h 2310347"/>
              <a:gd name="connsiteX13-3659" fmla="*/ 957315 w 1422362"/>
              <a:gd name="connsiteY13-3660" fmla="*/ 944170 h 2310347"/>
              <a:gd name="connsiteX14-3661" fmla="*/ 905990 w 1422362"/>
              <a:gd name="connsiteY14-3662" fmla="*/ 613914 h 2310347"/>
              <a:gd name="connsiteX15-3663" fmla="*/ 711016 w 1422362"/>
              <a:gd name="connsiteY15-3664" fmla="*/ 569620 h 2310347"/>
              <a:gd name="connsiteX16-3665" fmla="*/ 729319 w 1422362"/>
              <a:gd name="connsiteY16-3666" fmla="*/ 957827 h 2310347"/>
              <a:gd name="connsiteX17-3667" fmla="*/ 543268 w 1422362"/>
              <a:gd name="connsiteY17-3668" fmla="*/ 8 h 2310347"/>
              <a:gd name="connsiteX18-3669" fmla="*/ 473286 w 1422362"/>
              <a:gd name="connsiteY18-3670" fmla="*/ 1312127 h 2310347"/>
              <a:gd name="connsiteX19-3671" fmla="*/ 338442 w 1422362"/>
              <a:gd name="connsiteY19-3672" fmla="*/ 1258222 h 2310347"/>
              <a:gd name="connsiteX20-3673" fmla="*/ 719 w 1422362"/>
              <a:gd name="connsiteY20-3674" fmla="*/ 957545 h 2310347"/>
              <a:gd name="connsiteX0-3675" fmla="*/ 719 w 1422362"/>
              <a:gd name="connsiteY0-3676" fmla="*/ 957545 h 2310347"/>
              <a:gd name="connsiteX1-3677" fmla="*/ 140932 w 1422362"/>
              <a:gd name="connsiteY1-3678" fmla="*/ 1353319 h 2310347"/>
              <a:gd name="connsiteX2-3679" fmla="*/ 309182 w 1422362"/>
              <a:gd name="connsiteY2-3680" fmla="*/ 1711764 h 2310347"/>
              <a:gd name="connsiteX3-3681" fmla="*/ 548773 w 1422362"/>
              <a:gd name="connsiteY3-3682" fmla="*/ 1936338 h 2310347"/>
              <a:gd name="connsiteX4-3683" fmla="*/ 582370 w 1422362"/>
              <a:gd name="connsiteY4-3684" fmla="*/ 2297232 h 2310347"/>
              <a:gd name="connsiteX5-3685" fmla="*/ 1253027 w 1422362"/>
              <a:gd name="connsiteY5-3686" fmla="*/ 2310347 h 2310347"/>
              <a:gd name="connsiteX6-3687" fmla="*/ 1262460 w 1422362"/>
              <a:gd name="connsiteY6-3688" fmla="*/ 1987074 h 2310347"/>
              <a:gd name="connsiteX7-3689" fmla="*/ 1421092 w 1422362"/>
              <a:gd name="connsiteY7-3690" fmla="*/ 1126548 h 2310347"/>
              <a:gd name="connsiteX8-3691" fmla="*/ 1369124 w 1422362"/>
              <a:gd name="connsiteY8-3692" fmla="*/ 700752 h 2310347"/>
              <a:gd name="connsiteX9-3693" fmla="*/ 1176719 w 1422362"/>
              <a:gd name="connsiteY9-3694" fmla="*/ 669083 h 2310347"/>
              <a:gd name="connsiteX10-3695" fmla="*/ 1168953 w 1422362"/>
              <a:gd name="connsiteY10-3696" fmla="*/ 968062 h 2310347"/>
              <a:gd name="connsiteX11-3697" fmla="*/ 1156855 w 1422362"/>
              <a:gd name="connsiteY11-3698" fmla="*/ 657333 h 2310347"/>
              <a:gd name="connsiteX12-3699" fmla="*/ 927050 w 1422362"/>
              <a:gd name="connsiteY12-3700" fmla="*/ 614956 h 2310347"/>
              <a:gd name="connsiteX13-3701" fmla="*/ 957315 w 1422362"/>
              <a:gd name="connsiteY13-3702" fmla="*/ 944170 h 2310347"/>
              <a:gd name="connsiteX14-3703" fmla="*/ 905990 w 1422362"/>
              <a:gd name="connsiteY14-3704" fmla="*/ 613914 h 2310347"/>
              <a:gd name="connsiteX15-3705" fmla="*/ 711016 w 1422362"/>
              <a:gd name="connsiteY15-3706" fmla="*/ 569620 h 2310347"/>
              <a:gd name="connsiteX16-3707" fmla="*/ 729319 w 1422362"/>
              <a:gd name="connsiteY16-3708" fmla="*/ 957827 h 2310347"/>
              <a:gd name="connsiteX17-3709" fmla="*/ 543268 w 1422362"/>
              <a:gd name="connsiteY17-3710" fmla="*/ 8 h 2310347"/>
              <a:gd name="connsiteX18-3711" fmla="*/ 473286 w 1422362"/>
              <a:gd name="connsiteY18-3712" fmla="*/ 1312127 h 2310347"/>
              <a:gd name="connsiteX19-3713" fmla="*/ 338442 w 1422362"/>
              <a:gd name="connsiteY19-3714" fmla="*/ 1258222 h 2310347"/>
              <a:gd name="connsiteX20-3715" fmla="*/ 719 w 1422362"/>
              <a:gd name="connsiteY20-3716" fmla="*/ 957545 h 2310347"/>
              <a:gd name="connsiteX0-3717" fmla="*/ 719 w 1422362"/>
              <a:gd name="connsiteY0-3718" fmla="*/ 1028697 h 2381499"/>
              <a:gd name="connsiteX1-3719" fmla="*/ 140932 w 1422362"/>
              <a:gd name="connsiteY1-3720" fmla="*/ 1424471 h 2381499"/>
              <a:gd name="connsiteX2-3721" fmla="*/ 309182 w 1422362"/>
              <a:gd name="connsiteY2-3722" fmla="*/ 1782916 h 2381499"/>
              <a:gd name="connsiteX3-3723" fmla="*/ 548773 w 1422362"/>
              <a:gd name="connsiteY3-3724" fmla="*/ 2007490 h 2381499"/>
              <a:gd name="connsiteX4-3725" fmla="*/ 582370 w 1422362"/>
              <a:gd name="connsiteY4-3726" fmla="*/ 2368384 h 2381499"/>
              <a:gd name="connsiteX5-3727" fmla="*/ 1253027 w 1422362"/>
              <a:gd name="connsiteY5-3728" fmla="*/ 2381499 h 2381499"/>
              <a:gd name="connsiteX6-3729" fmla="*/ 1262460 w 1422362"/>
              <a:gd name="connsiteY6-3730" fmla="*/ 2058226 h 2381499"/>
              <a:gd name="connsiteX7-3731" fmla="*/ 1421092 w 1422362"/>
              <a:gd name="connsiteY7-3732" fmla="*/ 1197700 h 2381499"/>
              <a:gd name="connsiteX8-3733" fmla="*/ 1369124 w 1422362"/>
              <a:gd name="connsiteY8-3734" fmla="*/ 771904 h 2381499"/>
              <a:gd name="connsiteX9-3735" fmla="*/ 1176719 w 1422362"/>
              <a:gd name="connsiteY9-3736" fmla="*/ 740235 h 2381499"/>
              <a:gd name="connsiteX10-3737" fmla="*/ 1168953 w 1422362"/>
              <a:gd name="connsiteY10-3738" fmla="*/ 1039214 h 2381499"/>
              <a:gd name="connsiteX11-3739" fmla="*/ 1156855 w 1422362"/>
              <a:gd name="connsiteY11-3740" fmla="*/ 728485 h 2381499"/>
              <a:gd name="connsiteX12-3741" fmla="*/ 927050 w 1422362"/>
              <a:gd name="connsiteY12-3742" fmla="*/ 686108 h 2381499"/>
              <a:gd name="connsiteX13-3743" fmla="*/ 957315 w 1422362"/>
              <a:gd name="connsiteY13-3744" fmla="*/ 1015322 h 2381499"/>
              <a:gd name="connsiteX14-3745" fmla="*/ 905990 w 1422362"/>
              <a:gd name="connsiteY14-3746" fmla="*/ 685066 h 2381499"/>
              <a:gd name="connsiteX15-3747" fmla="*/ 711016 w 1422362"/>
              <a:gd name="connsiteY15-3748" fmla="*/ 640772 h 2381499"/>
              <a:gd name="connsiteX16-3749" fmla="*/ 729319 w 1422362"/>
              <a:gd name="connsiteY16-3750" fmla="*/ 1028979 h 2381499"/>
              <a:gd name="connsiteX17-3751" fmla="*/ 543268 w 1422362"/>
              <a:gd name="connsiteY17-3752" fmla="*/ 71160 h 2381499"/>
              <a:gd name="connsiteX18-3753" fmla="*/ 471802 w 1422362"/>
              <a:gd name="connsiteY18-3754" fmla="*/ 217109 h 2381499"/>
              <a:gd name="connsiteX19-3755" fmla="*/ 473286 w 1422362"/>
              <a:gd name="connsiteY19-3756" fmla="*/ 1383279 h 2381499"/>
              <a:gd name="connsiteX20-3757" fmla="*/ 338442 w 1422362"/>
              <a:gd name="connsiteY20-3758" fmla="*/ 1329374 h 2381499"/>
              <a:gd name="connsiteX21" fmla="*/ 719 w 1422362"/>
              <a:gd name="connsiteY21" fmla="*/ 1028697 h 2381499"/>
              <a:gd name="connsiteX0-3759" fmla="*/ 719 w 1422362"/>
              <a:gd name="connsiteY0-3760" fmla="*/ 1028697 h 2381499"/>
              <a:gd name="connsiteX1-3761" fmla="*/ 140932 w 1422362"/>
              <a:gd name="connsiteY1-3762" fmla="*/ 1424471 h 2381499"/>
              <a:gd name="connsiteX2-3763" fmla="*/ 309182 w 1422362"/>
              <a:gd name="connsiteY2-3764" fmla="*/ 1782916 h 2381499"/>
              <a:gd name="connsiteX3-3765" fmla="*/ 548773 w 1422362"/>
              <a:gd name="connsiteY3-3766" fmla="*/ 2007490 h 2381499"/>
              <a:gd name="connsiteX4-3767" fmla="*/ 582370 w 1422362"/>
              <a:gd name="connsiteY4-3768" fmla="*/ 2368384 h 2381499"/>
              <a:gd name="connsiteX5-3769" fmla="*/ 1253027 w 1422362"/>
              <a:gd name="connsiteY5-3770" fmla="*/ 2381499 h 2381499"/>
              <a:gd name="connsiteX6-3771" fmla="*/ 1262460 w 1422362"/>
              <a:gd name="connsiteY6-3772" fmla="*/ 2058226 h 2381499"/>
              <a:gd name="connsiteX7-3773" fmla="*/ 1421092 w 1422362"/>
              <a:gd name="connsiteY7-3774" fmla="*/ 1197700 h 2381499"/>
              <a:gd name="connsiteX8-3775" fmla="*/ 1369124 w 1422362"/>
              <a:gd name="connsiteY8-3776" fmla="*/ 771904 h 2381499"/>
              <a:gd name="connsiteX9-3777" fmla="*/ 1176719 w 1422362"/>
              <a:gd name="connsiteY9-3778" fmla="*/ 740235 h 2381499"/>
              <a:gd name="connsiteX10-3779" fmla="*/ 1168953 w 1422362"/>
              <a:gd name="connsiteY10-3780" fmla="*/ 1039214 h 2381499"/>
              <a:gd name="connsiteX11-3781" fmla="*/ 1156855 w 1422362"/>
              <a:gd name="connsiteY11-3782" fmla="*/ 728485 h 2381499"/>
              <a:gd name="connsiteX12-3783" fmla="*/ 927050 w 1422362"/>
              <a:gd name="connsiteY12-3784" fmla="*/ 686108 h 2381499"/>
              <a:gd name="connsiteX13-3785" fmla="*/ 957315 w 1422362"/>
              <a:gd name="connsiteY13-3786" fmla="*/ 1015322 h 2381499"/>
              <a:gd name="connsiteX14-3787" fmla="*/ 905990 w 1422362"/>
              <a:gd name="connsiteY14-3788" fmla="*/ 685066 h 2381499"/>
              <a:gd name="connsiteX15-3789" fmla="*/ 711016 w 1422362"/>
              <a:gd name="connsiteY15-3790" fmla="*/ 640772 h 2381499"/>
              <a:gd name="connsiteX16-3791" fmla="*/ 729319 w 1422362"/>
              <a:gd name="connsiteY16-3792" fmla="*/ 1028979 h 2381499"/>
              <a:gd name="connsiteX17-3793" fmla="*/ 543268 w 1422362"/>
              <a:gd name="connsiteY17-3794" fmla="*/ 71160 h 2381499"/>
              <a:gd name="connsiteX18-3795" fmla="*/ 471802 w 1422362"/>
              <a:gd name="connsiteY18-3796" fmla="*/ 217109 h 2381499"/>
              <a:gd name="connsiteX19-3797" fmla="*/ 473286 w 1422362"/>
              <a:gd name="connsiteY19-3798" fmla="*/ 1383279 h 2381499"/>
              <a:gd name="connsiteX20-3799" fmla="*/ 338442 w 1422362"/>
              <a:gd name="connsiteY20-3800" fmla="*/ 1329374 h 2381499"/>
              <a:gd name="connsiteX21-3801" fmla="*/ 719 w 1422362"/>
              <a:gd name="connsiteY21-3802" fmla="*/ 1028697 h 2381499"/>
              <a:gd name="connsiteX0-3803" fmla="*/ 719 w 1422362"/>
              <a:gd name="connsiteY0-3804" fmla="*/ 1025260 h 2378062"/>
              <a:gd name="connsiteX1-3805" fmla="*/ 140932 w 1422362"/>
              <a:gd name="connsiteY1-3806" fmla="*/ 1421034 h 2378062"/>
              <a:gd name="connsiteX2-3807" fmla="*/ 309182 w 1422362"/>
              <a:gd name="connsiteY2-3808" fmla="*/ 1779479 h 2378062"/>
              <a:gd name="connsiteX3-3809" fmla="*/ 548773 w 1422362"/>
              <a:gd name="connsiteY3-3810" fmla="*/ 2004053 h 2378062"/>
              <a:gd name="connsiteX4-3811" fmla="*/ 582370 w 1422362"/>
              <a:gd name="connsiteY4-3812" fmla="*/ 2364947 h 2378062"/>
              <a:gd name="connsiteX5-3813" fmla="*/ 1253027 w 1422362"/>
              <a:gd name="connsiteY5-3814" fmla="*/ 2378062 h 2378062"/>
              <a:gd name="connsiteX6-3815" fmla="*/ 1262460 w 1422362"/>
              <a:gd name="connsiteY6-3816" fmla="*/ 2054789 h 2378062"/>
              <a:gd name="connsiteX7-3817" fmla="*/ 1421092 w 1422362"/>
              <a:gd name="connsiteY7-3818" fmla="*/ 1194263 h 2378062"/>
              <a:gd name="connsiteX8-3819" fmla="*/ 1369124 w 1422362"/>
              <a:gd name="connsiteY8-3820" fmla="*/ 768467 h 2378062"/>
              <a:gd name="connsiteX9-3821" fmla="*/ 1176719 w 1422362"/>
              <a:gd name="connsiteY9-3822" fmla="*/ 736798 h 2378062"/>
              <a:gd name="connsiteX10-3823" fmla="*/ 1168953 w 1422362"/>
              <a:gd name="connsiteY10-3824" fmla="*/ 1035777 h 2378062"/>
              <a:gd name="connsiteX11-3825" fmla="*/ 1156855 w 1422362"/>
              <a:gd name="connsiteY11-3826" fmla="*/ 725048 h 2378062"/>
              <a:gd name="connsiteX12-3827" fmla="*/ 927050 w 1422362"/>
              <a:gd name="connsiteY12-3828" fmla="*/ 682671 h 2378062"/>
              <a:gd name="connsiteX13-3829" fmla="*/ 957315 w 1422362"/>
              <a:gd name="connsiteY13-3830" fmla="*/ 1011885 h 2378062"/>
              <a:gd name="connsiteX14-3831" fmla="*/ 905990 w 1422362"/>
              <a:gd name="connsiteY14-3832" fmla="*/ 681629 h 2378062"/>
              <a:gd name="connsiteX15-3833" fmla="*/ 711016 w 1422362"/>
              <a:gd name="connsiteY15-3834" fmla="*/ 637335 h 2378062"/>
              <a:gd name="connsiteX16-3835" fmla="*/ 729319 w 1422362"/>
              <a:gd name="connsiteY16-3836" fmla="*/ 1025542 h 2378062"/>
              <a:gd name="connsiteX17-3837" fmla="*/ 543268 w 1422362"/>
              <a:gd name="connsiteY17-3838" fmla="*/ 67723 h 2378062"/>
              <a:gd name="connsiteX18-3839" fmla="*/ 471802 w 1422362"/>
              <a:gd name="connsiteY18-3840" fmla="*/ 213672 h 2378062"/>
              <a:gd name="connsiteX19-3841" fmla="*/ 473286 w 1422362"/>
              <a:gd name="connsiteY19-3842" fmla="*/ 1379842 h 2378062"/>
              <a:gd name="connsiteX20-3843" fmla="*/ 338442 w 1422362"/>
              <a:gd name="connsiteY20-3844" fmla="*/ 1325937 h 2378062"/>
              <a:gd name="connsiteX21-3845" fmla="*/ 719 w 1422362"/>
              <a:gd name="connsiteY21-3846" fmla="*/ 1025260 h 2378062"/>
              <a:gd name="connsiteX0-3847" fmla="*/ 719 w 1422362"/>
              <a:gd name="connsiteY0-3848" fmla="*/ 1011512 h 2364314"/>
              <a:gd name="connsiteX1-3849" fmla="*/ 140932 w 1422362"/>
              <a:gd name="connsiteY1-3850" fmla="*/ 1407286 h 2364314"/>
              <a:gd name="connsiteX2-3851" fmla="*/ 309182 w 1422362"/>
              <a:gd name="connsiteY2-3852" fmla="*/ 1765731 h 2364314"/>
              <a:gd name="connsiteX3-3853" fmla="*/ 548773 w 1422362"/>
              <a:gd name="connsiteY3-3854" fmla="*/ 1990305 h 2364314"/>
              <a:gd name="connsiteX4-3855" fmla="*/ 582370 w 1422362"/>
              <a:gd name="connsiteY4-3856" fmla="*/ 2351199 h 2364314"/>
              <a:gd name="connsiteX5-3857" fmla="*/ 1253027 w 1422362"/>
              <a:gd name="connsiteY5-3858" fmla="*/ 2364314 h 2364314"/>
              <a:gd name="connsiteX6-3859" fmla="*/ 1262460 w 1422362"/>
              <a:gd name="connsiteY6-3860" fmla="*/ 2041041 h 2364314"/>
              <a:gd name="connsiteX7-3861" fmla="*/ 1421092 w 1422362"/>
              <a:gd name="connsiteY7-3862" fmla="*/ 1180515 h 2364314"/>
              <a:gd name="connsiteX8-3863" fmla="*/ 1369124 w 1422362"/>
              <a:gd name="connsiteY8-3864" fmla="*/ 754719 h 2364314"/>
              <a:gd name="connsiteX9-3865" fmla="*/ 1176719 w 1422362"/>
              <a:gd name="connsiteY9-3866" fmla="*/ 723050 h 2364314"/>
              <a:gd name="connsiteX10-3867" fmla="*/ 1168953 w 1422362"/>
              <a:gd name="connsiteY10-3868" fmla="*/ 1022029 h 2364314"/>
              <a:gd name="connsiteX11-3869" fmla="*/ 1156855 w 1422362"/>
              <a:gd name="connsiteY11-3870" fmla="*/ 711300 h 2364314"/>
              <a:gd name="connsiteX12-3871" fmla="*/ 927050 w 1422362"/>
              <a:gd name="connsiteY12-3872" fmla="*/ 668923 h 2364314"/>
              <a:gd name="connsiteX13-3873" fmla="*/ 957315 w 1422362"/>
              <a:gd name="connsiteY13-3874" fmla="*/ 998137 h 2364314"/>
              <a:gd name="connsiteX14-3875" fmla="*/ 905990 w 1422362"/>
              <a:gd name="connsiteY14-3876" fmla="*/ 667881 h 2364314"/>
              <a:gd name="connsiteX15-3877" fmla="*/ 711016 w 1422362"/>
              <a:gd name="connsiteY15-3878" fmla="*/ 623587 h 2364314"/>
              <a:gd name="connsiteX16-3879" fmla="*/ 729319 w 1422362"/>
              <a:gd name="connsiteY16-3880" fmla="*/ 1011794 h 2364314"/>
              <a:gd name="connsiteX17-3881" fmla="*/ 630106 w 1422362"/>
              <a:gd name="connsiteY17-3882" fmla="*/ 73272 h 2364314"/>
              <a:gd name="connsiteX18-3883" fmla="*/ 471802 w 1422362"/>
              <a:gd name="connsiteY18-3884" fmla="*/ 199924 h 2364314"/>
              <a:gd name="connsiteX19-3885" fmla="*/ 473286 w 1422362"/>
              <a:gd name="connsiteY19-3886" fmla="*/ 1366094 h 2364314"/>
              <a:gd name="connsiteX20-3887" fmla="*/ 338442 w 1422362"/>
              <a:gd name="connsiteY20-3888" fmla="*/ 1312189 h 2364314"/>
              <a:gd name="connsiteX21-3889" fmla="*/ 719 w 1422362"/>
              <a:gd name="connsiteY21-3890" fmla="*/ 1011512 h 2364314"/>
              <a:gd name="connsiteX0-3891" fmla="*/ 719 w 1422362"/>
              <a:gd name="connsiteY0-3892" fmla="*/ 938672 h 2291474"/>
              <a:gd name="connsiteX1-3893" fmla="*/ 140932 w 1422362"/>
              <a:gd name="connsiteY1-3894" fmla="*/ 1334446 h 2291474"/>
              <a:gd name="connsiteX2-3895" fmla="*/ 309182 w 1422362"/>
              <a:gd name="connsiteY2-3896" fmla="*/ 1692891 h 2291474"/>
              <a:gd name="connsiteX3-3897" fmla="*/ 548773 w 1422362"/>
              <a:gd name="connsiteY3-3898" fmla="*/ 1917465 h 2291474"/>
              <a:gd name="connsiteX4-3899" fmla="*/ 582370 w 1422362"/>
              <a:gd name="connsiteY4-3900" fmla="*/ 2278359 h 2291474"/>
              <a:gd name="connsiteX5-3901" fmla="*/ 1253027 w 1422362"/>
              <a:gd name="connsiteY5-3902" fmla="*/ 2291474 h 2291474"/>
              <a:gd name="connsiteX6-3903" fmla="*/ 1262460 w 1422362"/>
              <a:gd name="connsiteY6-3904" fmla="*/ 1968201 h 2291474"/>
              <a:gd name="connsiteX7-3905" fmla="*/ 1421092 w 1422362"/>
              <a:gd name="connsiteY7-3906" fmla="*/ 1107675 h 2291474"/>
              <a:gd name="connsiteX8-3907" fmla="*/ 1369124 w 1422362"/>
              <a:gd name="connsiteY8-3908" fmla="*/ 681879 h 2291474"/>
              <a:gd name="connsiteX9-3909" fmla="*/ 1176719 w 1422362"/>
              <a:gd name="connsiteY9-3910" fmla="*/ 650210 h 2291474"/>
              <a:gd name="connsiteX10-3911" fmla="*/ 1168953 w 1422362"/>
              <a:gd name="connsiteY10-3912" fmla="*/ 949189 h 2291474"/>
              <a:gd name="connsiteX11-3913" fmla="*/ 1156855 w 1422362"/>
              <a:gd name="connsiteY11-3914" fmla="*/ 638460 h 2291474"/>
              <a:gd name="connsiteX12-3915" fmla="*/ 927050 w 1422362"/>
              <a:gd name="connsiteY12-3916" fmla="*/ 596083 h 2291474"/>
              <a:gd name="connsiteX13-3917" fmla="*/ 957315 w 1422362"/>
              <a:gd name="connsiteY13-3918" fmla="*/ 925297 h 2291474"/>
              <a:gd name="connsiteX14-3919" fmla="*/ 905990 w 1422362"/>
              <a:gd name="connsiteY14-3920" fmla="*/ 595041 h 2291474"/>
              <a:gd name="connsiteX15-3921" fmla="*/ 711016 w 1422362"/>
              <a:gd name="connsiteY15-3922" fmla="*/ 550747 h 2291474"/>
              <a:gd name="connsiteX16-3923" fmla="*/ 729319 w 1422362"/>
              <a:gd name="connsiteY16-3924" fmla="*/ 938954 h 2291474"/>
              <a:gd name="connsiteX17-3925" fmla="*/ 673525 w 1422362"/>
              <a:gd name="connsiteY17-3926" fmla="*/ 130688 h 2291474"/>
              <a:gd name="connsiteX18-3927" fmla="*/ 471802 w 1422362"/>
              <a:gd name="connsiteY18-3928" fmla="*/ 127084 h 2291474"/>
              <a:gd name="connsiteX19-3929" fmla="*/ 473286 w 1422362"/>
              <a:gd name="connsiteY19-3930" fmla="*/ 1293254 h 2291474"/>
              <a:gd name="connsiteX20-3931" fmla="*/ 338442 w 1422362"/>
              <a:gd name="connsiteY20-3932" fmla="*/ 1239349 h 2291474"/>
              <a:gd name="connsiteX21-3933" fmla="*/ 719 w 1422362"/>
              <a:gd name="connsiteY21-3934" fmla="*/ 938672 h 2291474"/>
              <a:gd name="connsiteX0-3935" fmla="*/ 719 w 1422362"/>
              <a:gd name="connsiteY0-3936" fmla="*/ 948524 h 2301326"/>
              <a:gd name="connsiteX1-3937" fmla="*/ 140932 w 1422362"/>
              <a:gd name="connsiteY1-3938" fmla="*/ 1344298 h 2301326"/>
              <a:gd name="connsiteX2-3939" fmla="*/ 309182 w 1422362"/>
              <a:gd name="connsiteY2-3940" fmla="*/ 1702743 h 2301326"/>
              <a:gd name="connsiteX3-3941" fmla="*/ 548773 w 1422362"/>
              <a:gd name="connsiteY3-3942" fmla="*/ 1927317 h 2301326"/>
              <a:gd name="connsiteX4-3943" fmla="*/ 582370 w 1422362"/>
              <a:gd name="connsiteY4-3944" fmla="*/ 2288211 h 2301326"/>
              <a:gd name="connsiteX5-3945" fmla="*/ 1253027 w 1422362"/>
              <a:gd name="connsiteY5-3946" fmla="*/ 2301326 h 2301326"/>
              <a:gd name="connsiteX6-3947" fmla="*/ 1262460 w 1422362"/>
              <a:gd name="connsiteY6-3948" fmla="*/ 1978053 h 2301326"/>
              <a:gd name="connsiteX7-3949" fmla="*/ 1421092 w 1422362"/>
              <a:gd name="connsiteY7-3950" fmla="*/ 1117527 h 2301326"/>
              <a:gd name="connsiteX8-3951" fmla="*/ 1369124 w 1422362"/>
              <a:gd name="connsiteY8-3952" fmla="*/ 691731 h 2301326"/>
              <a:gd name="connsiteX9-3953" fmla="*/ 1176719 w 1422362"/>
              <a:gd name="connsiteY9-3954" fmla="*/ 660062 h 2301326"/>
              <a:gd name="connsiteX10-3955" fmla="*/ 1168953 w 1422362"/>
              <a:gd name="connsiteY10-3956" fmla="*/ 959041 h 2301326"/>
              <a:gd name="connsiteX11-3957" fmla="*/ 1156855 w 1422362"/>
              <a:gd name="connsiteY11-3958" fmla="*/ 648312 h 2301326"/>
              <a:gd name="connsiteX12-3959" fmla="*/ 927050 w 1422362"/>
              <a:gd name="connsiteY12-3960" fmla="*/ 605935 h 2301326"/>
              <a:gd name="connsiteX13-3961" fmla="*/ 957315 w 1422362"/>
              <a:gd name="connsiteY13-3962" fmla="*/ 935149 h 2301326"/>
              <a:gd name="connsiteX14-3963" fmla="*/ 905990 w 1422362"/>
              <a:gd name="connsiteY14-3964" fmla="*/ 604893 h 2301326"/>
              <a:gd name="connsiteX15-3965" fmla="*/ 711016 w 1422362"/>
              <a:gd name="connsiteY15-3966" fmla="*/ 560599 h 2301326"/>
              <a:gd name="connsiteX16-3967" fmla="*/ 729319 w 1422362"/>
              <a:gd name="connsiteY16-3968" fmla="*/ 948806 h 2301326"/>
              <a:gd name="connsiteX17-3969" fmla="*/ 673525 w 1422362"/>
              <a:gd name="connsiteY17-3970" fmla="*/ 140540 h 2301326"/>
              <a:gd name="connsiteX18-3971" fmla="*/ 471802 w 1422362"/>
              <a:gd name="connsiteY18-3972" fmla="*/ 136936 h 2301326"/>
              <a:gd name="connsiteX19-3973" fmla="*/ 473286 w 1422362"/>
              <a:gd name="connsiteY19-3974" fmla="*/ 1303106 h 2301326"/>
              <a:gd name="connsiteX20-3975" fmla="*/ 338442 w 1422362"/>
              <a:gd name="connsiteY20-3976" fmla="*/ 1249201 h 2301326"/>
              <a:gd name="connsiteX21-3977" fmla="*/ 719 w 1422362"/>
              <a:gd name="connsiteY21-3978" fmla="*/ 948524 h 2301326"/>
              <a:gd name="connsiteX0-3979" fmla="*/ 719 w 1422362"/>
              <a:gd name="connsiteY0-3980" fmla="*/ 948524 h 2301326"/>
              <a:gd name="connsiteX1-3981" fmla="*/ 140932 w 1422362"/>
              <a:gd name="connsiteY1-3982" fmla="*/ 1344298 h 2301326"/>
              <a:gd name="connsiteX2-3983" fmla="*/ 309182 w 1422362"/>
              <a:gd name="connsiteY2-3984" fmla="*/ 1702743 h 2301326"/>
              <a:gd name="connsiteX3-3985" fmla="*/ 548773 w 1422362"/>
              <a:gd name="connsiteY3-3986" fmla="*/ 1927317 h 2301326"/>
              <a:gd name="connsiteX4-3987" fmla="*/ 582370 w 1422362"/>
              <a:gd name="connsiteY4-3988" fmla="*/ 2288211 h 2301326"/>
              <a:gd name="connsiteX5-3989" fmla="*/ 1253027 w 1422362"/>
              <a:gd name="connsiteY5-3990" fmla="*/ 2301326 h 2301326"/>
              <a:gd name="connsiteX6-3991" fmla="*/ 1262460 w 1422362"/>
              <a:gd name="connsiteY6-3992" fmla="*/ 1978053 h 2301326"/>
              <a:gd name="connsiteX7-3993" fmla="*/ 1421092 w 1422362"/>
              <a:gd name="connsiteY7-3994" fmla="*/ 1117527 h 2301326"/>
              <a:gd name="connsiteX8-3995" fmla="*/ 1369124 w 1422362"/>
              <a:gd name="connsiteY8-3996" fmla="*/ 691731 h 2301326"/>
              <a:gd name="connsiteX9-3997" fmla="*/ 1176719 w 1422362"/>
              <a:gd name="connsiteY9-3998" fmla="*/ 660062 h 2301326"/>
              <a:gd name="connsiteX10-3999" fmla="*/ 1168953 w 1422362"/>
              <a:gd name="connsiteY10-4000" fmla="*/ 959041 h 2301326"/>
              <a:gd name="connsiteX11-4001" fmla="*/ 1156855 w 1422362"/>
              <a:gd name="connsiteY11-4002" fmla="*/ 648312 h 2301326"/>
              <a:gd name="connsiteX12-4003" fmla="*/ 927050 w 1422362"/>
              <a:gd name="connsiteY12-4004" fmla="*/ 605935 h 2301326"/>
              <a:gd name="connsiteX13-4005" fmla="*/ 957315 w 1422362"/>
              <a:gd name="connsiteY13-4006" fmla="*/ 935149 h 2301326"/>
              <a:gd name="connsiteX14-4007" fmla="*/ 905990 w 1422362"/>
              <a:gd name="connsiteY14-4008" fmla="*/ 604893 h 2301326"/>
              <a:gd name="connsiteX15-4009" fmla="*/ 711016 w 1422362"/>
              <a:gd name="connsiteY15-4010" fmla="*/ 560599 h 2301326"/>
              <a:gd name="connsiteX16-4011" fmla="*/ 729319 w 1422362"/>
              <a:gd name="connsiteY16-4012" fmla="*/ 948806 h 2301326"/>
              <a:gd name="connsiteX17-4013" fmla="*/ 673525 w 1422362"/>
              <a:gd name="connsiteY17-4014" fmla="*/ 140540 h 2301326"/>
              <a:gd name="connsiteX18-4015" fmla="*/ 471802 w 1422362"/>
              <a:gd name="connsiteY18-4016" fmla="*/ 136936 h 2301326"/>
              <a:gd name="connsiteX19-4017" fmla="*/ 473286 w 1422362"/>
              <a:gd name="connsiteY19-4018" fmla="*/ 1303106 h 2301326"/>
              <a:gd name="connsiteX20-4019" fmla="*/ 338442 w 1422362"/>
              <a:gd name="connsiteY20-4020" fmla="*/ 1249201 h 2301326"/>
              <a:gd name="connsiteX21-4021" fmla="*/ 719 w 1422362"/>
              <a:gd name="connsiteY21-4022" fmla="*/ 948524 h 2301326"/>
              <a:gd name="connsiteX0-4023" fmla="*/ 719 w 1422362"/>
              <a:gd name="connsiteY0-4024" fmla="*/ 948524 h 2301326"/>
              <a:gd name="connsiteX1-4025" fmla="*/ 140932 w 1422362"/>
              <a:gd name="connsiteY1-4026" fmla="*/ 1344298 h 2301326"/>
              <a:gd name="connsiteX2-4027" fmla="*/ 309182 w 1422362"/>
              <a:gd name="connsiteY2-4028" fmla="*/ 1702743 h 2301326"/>
              <a:gd name="connsiteX3-4029" fmla="*/ 548773 w 1422362"/>
              <a:gd name="connsiteY3-4030" fmla="*/ 1927317 h 2301326"/>
              <a:gd name="connsiteX4-4031" fmla="*/ 582370 w 1422362"/>
              <a:gd name="connsiteY4-4032" fmla="*/ 2288211 h 2301326"/>
              <a:gd name="connsiteX5-4033" fmla="*/ 1253027 w 1422362"/>
              <a:gd name="connsiteY5-4034" fmla="*/ 2301326 h 2301326"/>
              <a:gd name="connsiteX6-4035" fmla="*/ 1262460 w 1422362"/>
              <a:gd name="connsiteY6-4036" fmla="*/ 1978053 h 2301326"/>
              <a:gd name="connsiteX7-4037" fmla="*/ 1421092 w 1422362"/>
              <a:gd name="connsiteY7-4038" fmla="*/ 1117527 h 2301326"/>
              <a:gd name="connsiteX8-4039" fmla="*/ 1369124 w 1422362"/>
              <a:gd name="connsiteY8-4040" fmla="*/ 691731 h 2301326"/>
              <a:gd name="connsiteX9-4041" fmla="*/ 1176719 w 1422362"/>
              <a:gd name="connsiteY9-4042" fmla="*/ 660062 h 2301326"/>
              <a:gd name="connsiteX10-4043" fmla="*/ 1168953 w 1422362"/>
              <a:gd name="connsiteY10-4044" fmla="*/ 959041 h 2301326"/>
              <a:gd name="connsiteX11-4045" fmla="*/ 1156855 w 1422362"/>
              <a:gd name="connsiteY11-4046" fmla="*/ 648312 h 2301326"/>
              <a:gd name="connsiteX12-4047" fmla="*/ 927050 w 1422362"/>
              <a:gd name="connsiteY12-4048" fmla="*/ 605935 h 2301326"/>
              <a:gd name="connsiteX13-4049" fmla="*/ 957315 w 1422362"/>
              <a:gd name="connsiteY13-4050" fmla="*/ 935149 h 2301326"/>
              <a:gd name="connsiteX14-4051" fmla="*/ 905990 w 1422362"/>
              <a:gd name="connsiteY14-4052" fmla="*/ 604893 h 2301326"/>
              <a:gd name="connsiteX15-4053" fmla="*/ 711016 w 1422362"/>
              <a:gd name="connsiteY15-4054" fmla="*/ 560599 h 2301326"/>
              <a:gd name="connsiteX16-4055" fmla="*/ 729319 w 1422362"/>
              <a:gd name="connsiteY16-4056" fmla="*/ 948806 h 2301326"/>
              <a:gd name="connsiteX17-4057" fmla="*/ 673525 w 1422362"/>
              <a:gd name="connsiteY17-4058" fmla="*/ 140540 h 2301326"/>
              <a:gd name="connsiteX18-4059" fmla="*/ 471802 w 1422362"/>
              <a:gd name="connsiteY18-4060" fmla="*/ 136936 h 2301326"/>
              <a:gd name="connsiteX19-4061" fmla="*/ 473286 w 1422362"/>
              <a:gd name="connsiteY19-4062" fmla="*/ 1303106 h 2301326"/>
              <a:gd name="connsiteX20-4063" fmla="*/ 338442 w 1422362"/>
              <a:gd name="connsiteY20-4064" fmla="*/ 1249201 h 2301326"/>
              <a:gd name="connsiteX21-4065" fmla="*/ 719 w 1422362"/>
              <a:gd name="connsiteY21-4066" fmla="*/ 948524 h 2301326"/>
              <a:gd name="connsiteX0-4067" fmla="*/ 719 w 1422362"/>
              <a:gd name="connsiteY0-4068" fmla="*/ 948524 h 2301326"/>
              <a:gd name="connsiteX1-4069" fmla="*/ 140932 w 1422362"/>
              <a:gd name="connsiteY1-4070" fmla="*/ 1344298 h 2301326"/>
              <a:gd name="connsiteX2-4071" fmla="*/ 309182 w 1422362"/>
              <a:gd name="connsiteY2-4072" fmla="*/ 1702743 h 2301326"/>
              <a:gd name="connsiteX3-4073" fmla="*/ 548773 w 1422362"/>
              <a:gd name="connsiteY3-4074" fmla="*/ 1927317 h 2301326"/>
              <a:gd name="connsiteX4-4075" fmla="*/ 582370 w 1422362"/>
              <a:gd name="connsiteY4-4076" fmla="*/ 2288211 h 2301326"/>
              <a:gd name="connsiteX5-4077" fmla="*/ 1253027 w 1422362"/>
              <a:gd name="connsiteY5-4078" fmla="*/ 2301326 h 2301326"/>
              <a:gd name="connsiteX6-4079" fmla="*/ 1262460 w 1422362"/>
              <a:gd name="connsiteY6-4080" fmla="*/ 1978053 h 2301326"/>
              <a:gd name="connsiteX7-4081" fmla="*/ 1421092 w 1422362"/>
              <a:gd name="connsiteY7-4082" fmla="*/ 1117527 h 2301326"/>
              <a:gd name="connsiteX8-4083" fmla="*/ 1369124 w 1422362"/>
              <a:gd name="connsiteY8-4084" fmla="*/ 691731 h 2301326"/>
              <a:gd name="connsiteX9-4085" fmla="*/ 1176719 w 1422362"/>
              <a:gd name="connsiteY9-4086" fmla="*/ 660062 h 2301326"/>
              <a:gd name="connsiteX10-4087" fmla="*/ 1168953 w 1422362"/>
              <a:gd name="connsiteY10-4088" fmla="*/ 959041 h 2301326"/>
              <a:gd name="connsiteX11-4089" fmla="*/ 1156855 w 1422362"/>
              <a:gd name="connsiteY11-4090" fmla="*/ 648312 h 2301326"/>
              <a:gd name="connsiteX12-4091" fmla="*/ 927050 w 1422362"/>
              <a:gd name="connsiteY12-4092" fmla="*/ 605935 h 2301326"/>
              <a:gd name="connsiteX13-4093" fmla="*/ 957315 w 1422362"/>
              <a:gd name="connsiteY13-4094" fmla="*/ 935149 h 2301326"/>
              <a:gd name="connsiteX14-4095" fmla="*/ 905990 w 1422362"/>
              <a:gd name="connsiteY14-4096" fmla="*/ 604893 h 2301326"/>
              <a:gd name="connsiteX15-4097" fmla="*/ 711016 w 1422362"/>
              <a:gd name="connsiteY15-4098" fmla="*/ 560599 h 2301326"/>
              <a:gd name="connsiteX16-4099" fmla="*/ 714846 w 1422362"/>
              <a:gd name="connsiteY16-4100" fmla="*/ 948806 h 2301326"/>
              <a:gd name="connsiteX17-4101" fmla="*/ 673525 w 1422362"/>
              <a:gd name="connsiteY17-4102" fmla="*/ 140540 h 2301326"/>
              <a:gd name="connsiteX18-4103" fmla="*/ 471802 w 1422362"/>
              <a:gd name="connsiteY18-4104" fmla="*/ 136936 h 2301326"/>
              <a:gd name="connsiteX19-4105" fmla="*/ 473286 w 1422362"/>
              <a:gd name="connsiteY19-4106" fmla="*/ 1303106 h 2301326"/>
              <a:gd name="connsiteX20-4107" fmla="*/ 338442 w 1422362"/>
              <a:gd name="connsiteY20-4108" fmla="*/ 1249201 h 2301326"/>
              <a:gd name="connsiteX21-4109" fmla="*/ 719 w 1422362"/>
              <a:gd name="connsiteY21-4110" fmla="*/ 948524 h 2301326"/>
              <a:gd name="connsiteX0-4111" fmla="*/ 719 w 1422362"/>
              <a:gd name="connsiteY0-4112" fmla="*/ 948524 h 2301326"/>
              <a:gd name="connsiteX1-4113" fmla="*/ 140932 w 1422362"/>
              <a:gd name="connsiteY1-4114" fmla="*/ 1344298 h 2301326"/>
              <a:gd name="connsiteX2-4115" fmla="*/ 309182 w 1422362"/>
              <a:gd name="connsiteY2-4116" fmla="*/ 1702743 h 2301326"/>
              <a:gd name="connsiteX3-4117" fmla="*/ 548773 w 1422362"/>
              <a:gd name="connsiteY3-4118" fmla="*/ 1927317 h 2301326"/>
              <a:gd name="connsiteX4-4119" fmla="*/ 582370 w 1422362"/>
              <a:gd name="connsiteY4-4120" fmla="*/ 2288211 h 2301326"/>
              <a:gd name="connsiteX5-4121" fmla="*/ 1253027 w 1422362"/>
              <a:gd name="connsiteY5-4122" fmla="*/ 2301326 h 2301326"/>
              <a:gd name="connsiteX6-4123" fmla="*/ 1262460 w 1422362"/>
              <a:gd name="connsiteY6-4124" fmla="*/ 1978053 h 2301326"/>
              <a:gd name="connsiteX7-4125" fmla="*/ 1421092 w 1422362"/>
              <a:gd name="connsiteY7-4126" fmla="*/ 1117527 h 2301326"/>
              <a:gd name="connsiteX8-4127" fmla="*/ 1369124 w 1422362"/>
              <a:gd name="connsiteY8-4128" fmla="*/ 691731 h 2301326"/>
              <a:gd name="connsiteX9-4129" fmla="*/ 1176719 w 1422362"/>
              <a:gd name="connsiteY9-4130" fmla="*/ 660062 h 2301326"/>
              <a:gd name="connsiteX10-4131" fmla="*/ 1168953 w 1422362"/>
              <a:gd name="connsiteY10-4132" fmla="*/ 959041 h 2301326"/>
              <a:gd name="connsiteX11-4133" fmla="*/ 1156855 w 1422362"/>
              <a:gd name="connsiteY11-4134" fmla="*/ 648312 h 2301326"/>
              <a:gd name="connsiteX12-4135" fmla="*/ 927050 w 1422362"/>
              <a:gd name="connsiteY12-4136" fmla="*/ 605935 h 2301326"/>
              <a:gd name="connsiteX13-4137" fmla="*/ 957315 w 1422362"/>
              <a:gd name="connsiteY13-4138" fmla="*/ 935149 h 2301326"/>
              <a:gd name="connsiteX14-4139" fmla="*/ 905990 w 1422362"/>
              <a:gd name="connsiteY14-4140" fmla="*/ 604893 h 2301326"/>
              <a:gd name="connsiteX15-4141" fmla="*/ 711016 w 1422362"/>
              <a:gd name="connsiteY15-4142" fmla="*/ 560599 h 2301326"/>
              <a:gd name="connsiteX16-4143" fmla="*/ 714846 w 1422362"/>
              <a:gd name="connsiteY16-4144" fmla="*/ 948806 h 2301326"/>
              <a:gd name="connsiteX17-4145" fmla="*/ 673525 w 1422362"/>
              <a:gd name="connsiteY17-4146" fmla="*/ 140540 h 2301326"/>
              <a:gd name="connsiteX18-4147" fmla="*/ 471802 w 1422362"/>
              <a:gd name="connsiteY18-4148" fmla="*/ 136936 h 2301326"/>
              <a:gd name="connsiteX19-4149" fmla="*/ 473286 w 1422362"/>
              <a:gd name="connsiteY19-4150" fmla="*/ 1303106 h 2301326"/>
              <a:gd name="connsiteX20-4151" fmla="*/ 338442 w 1422362"/>
              <a:gd name="connsiteY20-4152" fmla="*/ 1249201 h 2301326"/>
              <a:gd name="connsiteX21-4153" fmla="*/ 719 w 1422362"/>
              <a:gd name="connsiteY21-4154" fmla="*/ 948524 h 2301326"/>
              <a:gd name="connsiteX0-4155" fmla="*/ 719 w 1422362"/>
              <a:gd name="connsiteY0-4156" fmla="*/ 948524 h 2301326"/>
              <a:gd name="connsiteX1-4157" fmla="*/ 140932 w 1422362"/>
              <a:gd name="connsiteY1-4158" fmla="*/ 1344298 h 2301326"/>
              <a:gd name="connsiteX2-4159" fmla="*/ 309182 w 1422362"/>
              <a:gd name="connsiteY2-4160" fmla="*/ 1702743 h 2301326"/>
              <a:gd name="connsiteX3-4161" fmla="*/ 548773 w 1422362"/>
              <a:gd name="connsiteY3-4162" fmla="*/ 1927317 h 2301326"/>
              <a:gd name="connsiteX4-4163" fmla="*/ 582370 w 1422362"/>
              <a:gd name="connsiteY4-4164" fmla="*/ 2288211 h 2301326"/>
              <a:gd name="connsiteX5-4165" fmla="*/ 1253027 w 1422362"/>
              <a:gd name="connsiteY5-4166" fmla="*/ 2301326 h 2301326"/>
              <a:gd name="connsiteX6-4167" fmla="*/ 1262460 w 1422362"/>
              <a:gd name="connsiteY6-4168" fmla="*/ 1978053 h 2301326"/>
              <a:gd name="connsiteX7-4169" fmla="*/ 1421092 w 1422362"/>
              <a:gd name="connsiteY7-4170" fmla="*/ 1117527 h 2301326"/>
              <a:gd name="connsiteX8-4171" fmla="*/ 1369124 w 1422362"/>
              <a:gd name="connsiteY8-4172" fmla="*/ 691731 h 2301326"/>
              <a:gd name="connsiteX9-4173" fmla="*/ 1176719 w 1422362"/>
              <a:gd name="connsiteY9-4174" fmla="*/ 660062 h 2301326"/>
              <a:gd name="connsiteX10-4175" fmla="*/ 1168953 w 1422362"/>
              <a:gd name="connsiteY10-4176" fmla="*/ 959041 h 2301326"/>
              <a:gd name="connsiteX11-4177" fmla="*/ 1156855 w 1422362"/>
              <a:gd name="connsiteY11-4178" fmla="*/ 648312 h 2301326"/>
              <a:gd name="connsiteX12-4179" fmla="*/ 927050 w 1422362"/>
              <a:gd name="connsiteY12-4180" fmla="*/ 605935 h 2301326"/>
              <a:gd name="connsiteX13-4181" fmla="*/ 957315 w 1422362"/>
              <a:gd name="connsiteY13-4182" fmla="*/ 935149 h 2301326"/>
              <a:gd name="connsiteX14-4183" fmla="*/ 905990 w 1422362"/>
              <a:gd name="connsiteY14-4184" fmla="*/ 604893 h 2301326"/>
              <a:gd name="connsiteX15-4185" fmla="*/ 711016 w 1422362"/>
              <a:gd name="connsiteY15-4186" fmla="*/ 560599 h 2301326"/>
              <a:gd name="connsiteX16-4187" fmla="*/ 714846 w 1422362"/>
              <a:gd name="connsiteY16-4188" fmla="*/ 948806 h 2301326"/>
              <a:gd name="connsiteX17-4189" fmla="*/ 673525 w 1422362"/>
              <a:gd name="connsiteY17-4190" fmla="*/ 140540 h 2301326"/>
              <a:gd name="connsiteX18-4191" fmla="*/ 471802 w 1422362"/>
              <a:gd name="connsiteY18-4192" fmla="*/ 136936 h 2301326"/>
              <a:gd name="connsiteX19-4193" fmla="*/ 473286 w 1422362"/>
              <a:gd name="connsiteY19-4194" fmla="*/ 1303106 h 2301326"/>
              <a:gd name="connsiteX20-4195" fmla="*/ 338442 w 1422362"/>
              <a:gd name="connsiteY20-4196" fmla="*/ 1249201 h 2301326"/>
              <a:gd name="connsiteX21-4197" fmla="*/ 719 w 1422362"/>
              <a:gd name="connsiteY21-4198" fmla="*/ 948524 h 2301326"/>
              <a:gd name="connsiteX0-4199" fmla="*/ 719 w 1422362"/>
              <a:gd name="connsiteY0-4200" fmla="*/ 948524 h 2301326"/>
              <a:gd name="connsiteX1-4201" fmla="*/ 140932 w 1422362"/>
              <a:gd name="connsiteY1-4202" fmla="*/ 1344298 h 2301326"/>
              <a:gd name="connsiteX2-4203" fmla="*/ 309182 w 1422362"/>
              <a:gd name="connsiteY2-4204" fmla="*/ 1702743 h 2301326"/>
              <a:gd name="connsiteX3-4205" fmla="*/ 548773 w 1422362"/>
              <a:gd name="connsiteY3-4206" fmla="*/ 1927317 h 2301326"/>
              <a:gd name="connsiteX4-4207" fmla="*/ 582370 w 1422362"/>
              <a:gd name="connsiteY4-4208" fmla="*/ 2288211 h 2301326"/>
              <a:gd name="connsiteX5-4209" fmla="*/ 1253027 w 1422362"/>
              <a:gd name="connsiteY5-4210" fmla="*/ 2301326 h 2301326"/>
              <a:gd name="connsiteX6-4211" fmla="*/ 1262460 w 1422362"/>
              <a:gd name="connsiteY6-4212" fmla="*/ 1978053 h 2301326"/>
              <a:gd name="connsiteX7-4213" fmla="*/ 1421092 w 1422362"/>
              <a:gd name="connsiteY7-4214" fmla="*/ 1117527 h 2301326"/>
              <a:gd name="connsiteX8-4215" fmla="*/ 1369124 w 1422362"/>
              <a:gd name="connsiteY8-4216" fmla="*/ 691731 h 2301326"/>
              <a:gd name="connsiteX9-4217" fmla="*/ 1176719 w 1422362"/>
              <a:gd name="connsiteY9-4218" fmla="*/ 660062 h 2301326"/>
              <a:gd name="connsiteX10-4219" fmla="*/ 1168953 w 1422362"/>
              <a:gd name="connsiteY10-4220" fmla="*/ 959041 h 2301326"/>
              <a:gd name="connsiteX11-4221" fmla="*/ 1156855 w 1422362"/>
              <a:gd name="connsiteY11-4222" fmla="*/ 648312 h 2301326"/>
              <a:gd name="connsiteX12-4223" fmla="*/ 927050 w 1422362"/>
              <a:gd name="connsiteY12-4224" fmla="*/ 605935 h 2301326"/>
              <a:gd name="connsiteX13-4225" fmla="*/ 957315 w 1422362"/>
              <a:gd name="connsiteY13-4226" fmla="*/ 935149 h 2301326"/>
              <a:gd name="connsiteX14-4227" fmla="*/ 905990 w 1422362"/>
              <a:gd name="connsiteY14-4228" fmla="*/ 604893 h 2301326"/>
              <a:gd name="connsiteX15-4229" fmla="*/ 711016 w 1422362"/>
              <a:gd name="connsiteY15-4230" fmla="*/ 560599 h 2301326"/>
              <a:gd name="connsiteX16-4231" fmla="*/ 714846 w 1422362"/>
              <a:gd name="connsiteY16-4232" fmla="*/ 948806 h 2301326"/>
              <a:gd name="connsiteX17-4233" fmla="*/ 673525 w 1422362"/>
              <a:gd name="connsiteY17-4234" fmla="*/ 140540 h 2301326"/>
              <a:gd name="connsiteX18-4235" fmla="*/ 471802 w 1422362"/>
              <a:gd name="connsiteY18-4236" fmla="*/ 136936 h 2301326"/>
              <a:gd name="connsiteX19-4237" fmla="*/ 473286 w 1422362"/>
              <a:gd name="connsiteY19-4238" fmla="*/ 1303106 h 2301326"/>
              <a:gd name="connsiteX20-4239" fmla="*/ 338442 w 1422362"/>
              <a:gd name="connsiteY20-4240" fmla="*/ 1249201 h 2301326"/>
              <a:gd name="connsiteX21-4241" fmla="*/ 719 w 1422362"/>
              <a:gd name="connsiteY21-4242" fmla="*/ 948524 h 2301326"/>
              <a:gd name="connsiteX0-4243" fmla="*/ 719 w 1422362"/>
              <a:gd name="connsiteY0-4244" fmla="*/ 948524 h 2301326"/>
              <a:gd name="connsiteX1-4245" fmla="*/ 140932 w 1422362"/>
              <a:gd name="connsiteY1-4246" fmla="*/ 1344298 h 2301326"/>
              <a:gd name="connsiteX2-4247" fmla="*/ 309182 w 1422362"/>
              <a:gd name="connsiteY2-4248" fmla="*/ 1702743 h 2301326"/>
              <a:gd name="connsiteX3-4249" fmla="*/ 548773 w 1422362"/>
              <a:gd name="connsiteY3-4250" fmla="*/ 1927317 h 2301326"/>
              <a:gd name="connsiteX4-4251" fmla="*/ 582370 w 1422362"/>
              <a:gd name="connsiteY4-4252" fmla="*/ 2288211 h 2301326"/>
              <a:gd name="connsiteX5-4253" fmla="*/ 1253027 w 1422362"/>
              <a:gd name="connsiteY5-4254" fmla="*/ 2301326 h 2301326"/>
              <a:gd name="connsiteX6-4255" fmla="*/ 1262460 w 1422362"/>
              <a:gd name="connsiteY6-4256" fmla="*/ 1978053 h 2301326"/>
              <a:gd name="connsiteX7-4257" fmla="*/ 1421092 w 1422362"/>
              <a:gd name="connsiteY7-4258" fmla="*/ 1117527 h 2301326"/>
              <a:gd name="connsiteX8-4259" fmla="*/ 1369124 w 1422362"/>
              <a:gd name="connsiteY8-4260" fmla="*/ 691731 h 2301326"/>
              <a:gd name="connsiteX9-4261" fmla="*/ 1176719 w 1422362"/>
              <a:gd name="connsiteY9-4262" fmla="*/ 660062 h 2301326"/>
              <a:gd name="connsiteX10-4263" fmla="*/ 1168953 w 1422362"/>
              <a:gd name="connsiteY10-4264" fmla="*/ 959041 h 2301326"/>
              <a:gd name="connsiteX11-4265" fmla="*/ 1156855 w 1422362"/>
              <a:gd name="connsiteY11-4266" fmla="*/ 648312 h 2301326"/>
              <a:gd name="connsiteX12-4267" fmla="*/ 927050 w 1422362"/>
              <a:gd name="connsiteY12-4268" fmla="*/ 605935 h 2301326"/>
              <a:gd name="connsiteX13-4269" fmla="*/ 957315 w 1422362"/>
              <a:gd name="connsiteY13-4270" fmla="*/ 935149 h 2301326"/>
              <a:gd name="connsiteX14-4271" fmla="*/ 905990 w 1422362"/>
              <a:gd name="connsiteY14-4272" fmla="*/ 604893 h 2301326"/>
              <a:gd name="connsiteX15-4273" fmla="*/ 711016 w 1422362"/>
              <a:gd name="connsiteY15-4274" fmla="*/ 560599 h 2301326"/>
              <a:gd name="connsiteX16-4275" fmla="*/ 714846 w 1422362"/>
              <a:gd name="connsiteY16-4276" fmla="*/ 948806 h 2301326"/>
              <a:gd name="connsiteX17-4277" fmla="*/ 673525 w 1422362"/>
              <a:gd name="connsiteY17-4278" fmla="*/ 140540 h 2301326"/>
              <a:gd name="connsiteX18-4279" fmla="*/ 471802 w 1422362"/>
              <a:gd name="connsiteY18-4280" fmla="*/ 136936 h 2301326"/>
              <a:gd name="connsiteX19-4281" fmla="*/ 473286 w 1422362"/>
              <a:gd name="connsiteY19-4282" fmla="*/ 1303106 h 2301326"/>
              <a:gd name="connsiteX20-4283" fmla="*/ 338442 w 1422362"/>
              <a:gd name="connsiteY20-4284" fmla="*/ 1249201 h 2301326"/>
              <a:gd name="connsiteX21-4285" fmla="*/ 719 w 1422362"/>
              <a:gd name="connsiteY21-4286" fmla="*/ 948524 h 2301326"/>
              <a:gd name="connsiteX0-4287" fmla="*/ 719 w 1422362"/>
              <a:gd name="connsiteY0-4288" fmla="*/ 914198 h 2267000"/>
              <a:gd name="connsiteX1-4289" fmla="*/ 140932 w 1422362"/>
              <a:gd name="connsiteY1-4290" fmla="*/ 1309972 h 2267000"/>
              <a:gd name="connsiteX2-4291" fmla="*/ 309182 w 1422362"/>
              <a:gd name="connsiteY2-4292" fmla="*/ 1668417 h 2267000"/>
              <a:gd name="connsiteX3-4293" fmla="*/ 548773 w 1422362"/>
              <a:gd name="connsiteY3-4294" fmla="*/ 1892991 h 2267000"/>
              <a:gd name="connsiteX4-4295" fmla="*/ 582370 w 1422362"/>
              <a:gd name="connsiteY4-4296" fmla="*/ 2253885 h 2267000"/>
              <a:gd name="connsiteX5-4297" fmla="*/ 1253027 w 1422362"/>
              <a:gd name="connsiteY5-4298" fmla="*/ 2267000 h 2267000"/>
              <a:gd name="connsiteX6-4299" fmla="*/ 1262460 w 1422362"/>
              <a:gd name="connsiteY6-4300" fmla="*/ 1943727 h 2267000"/>
              <a:gd name="connsiteX7-4301" fmla="*/ 1421092 w 1422362"/>
              <a:gd name="connsiteY7-4302" fmla="*/ 1083201 h 2267000"/>
              <a:gd name="connsiteX8-4303" fmla="*/ 1369124 w 1422362"/>
              <a:gd name="connsiteY8-4304" fmla="*/ 657405 h 2267000"/>
              <a:gd name="connsiteX9-4305" fmla="*/ 1176719 w 1422362"/>
              <a:gd name="connsiteY9-4306" fmla="*/ 625736 h 2267000"/>
              <a:gd name="connsiteX10-4307" fmla="*/ 1168953 w 1422362"/>
              <a:gd name="connsiteY10-4308" fmla="*/ 924715 h 2267000"/>
              <a:gd name="connsiteX11-4309" fmla="*/ 1156855 w 1422362"/>
              <a:gd name="connsiteY11-4310" fmla="*/ 613986 h 2267000"/>
              <a:gd name="connsiteX12-4311" fmla="*/ 927050 w 1422362"/>
              <a:gd name="connsiteY12-4312" fmla="*/ 571609 h 2267000"/>
              <a:gd name="connsiteX13-4313" fmla="*/ 957315 w 1422362"/>
              <a:gd name="connsiteY13-4314" fmla="*/ 900823 h 2267000"/>
              <a:gd name="connsiteX14-4315" fmla="*/ 905990 w 1422362"/>
              <a:gd name="connsiteY14-4316" fmla="*/ 570567 h 2267000"/>
              <a:gd name="connsiteX15-4317" fmla="*/ 711016 w 1422362"/>
              <a:gd name="connsiteY15-4318" fmla="*/ 526273 h 2267000"/>
              <a:gd name="connsiteX16-4319" fmla="*/ 714846 w 1422362"/>
              <a:gd name="connsiteY16-4320" fmla="*/ 914480 h 2267000"/>
              <a:gd name="connsiteX17-4321" fmla="*/ 673525 w 1422362"/>
              <a:gd name="connsiteY17-4322" fmla="*/ 106214 h 2267000"/>
              <a:gd name="connsiteX18-4323" fmla="*/ 486275 w 1422362"/>
              <a:gd name="connsiteY18-4324" fmla="*/ 174974 h 2267000"/>
              <a:gd name="connsiteX19-4325" fmla="*/ 473286 w 1422362"/>
              <a:gd name="connsiteY19-4326" fmla="*/ 1268780 h 2267000"/>
              <a:gd name="connsiteX20-4327" fmla="*/ 338442 w 1422362"/>
              <a:gd name="connsiteY20-4328" fmla="*/ 1214875 h 2267000"/>
              <a:gd name="connsiteX21-4329" fmla="*/ 719 w 1422362"/>
              <a:gd name="connsiteY21-4330" fmla="*/ 914198 h 2267000"/>
              <a:gd name="connsiteX0-4331" fmla="*/ 719 w 1422362"/>
              <a:gd name="connsiteY0-4332" fmla="*/ 897709 h 2250511"/>
              <a:gd name="connsiteX1-4333" fmla="*/ 140932 w 1422362"/>
              <a:gd name="connsiteY1-4334" fmla="*/ 1293483 h 2250511"/>
              <a:gd name="connsiteX2-4335" fmla="*/ 309182 w 1422362"/>
              <a:gd name="connsiteY2-4336" fmla="*/ 1651928 h 2250511"/>
              <a:gd name="connsiteX3-4337" fmla="*/ 548773 w 1422362"/>
              <a:gd name="connsiteY3-4338" fmla="*/ 1876502 h 2250511"/>
              <a:gd name="connsiteX4-4339" fmla="*/ 582370 w 1422362"/>
              <a:gd name="connsiteY4-4340" fmla="*/ 2237396 h 2250511"/>
              <a:gd name="connsiteX5-4341" fmla="*/ 1253027 w 1422362"/>
              <a:gd name="connsiteY5-4342" fmla="*/ 2250511 h 2250511"/>
              <a:gd name="connsiteX6-4343" fmla="*/ 1262460 w 1422362"/>
              <a:gd name="connsiteY6-4344" fmla="*/ 1927238 h 2250511"/>
              <a:gd name="connsiteX7-4345" fmla="*/ 1421092 w 1422362"/>
              <a:gd name="connsiteY7-4346" fmla="*/ 1066712 h 2250511"/>
              <a:gd name="connsiteX8-4347" fmla="*/ 1369124 w 1422362"/>
              <a:gd name="connsiteY8-4348" fmla="*/ 640916 h 2250511"/>
              <a:gd name="connsiteX9-4349" fmla="*/ 1176719 w 1422362"/>
              <a:gd name="connsiteY9-4350" fmla="*/ 609247 h 2250511"/>
              <a:gd name="connsiteX10-4351" fmla="*/ 1168953 w 1422362"/>
              <a:gd name="connsiteY10-4352" fmla="*/ 908226 h 2250511"/>
              <a:gd name="connsiteX11-4353" fmla="*/ 1156855 w 1422362"/>
              <a:gd name="connsiteY11-4354" fmla="*/ 597497 h 2250511"/>
              <a:gd name="connsiteX12-4355" fmla="*/ 927050 w 1422362"/>
              <a:gd name="connsiteY12-4356" fmla="*/ 555120 h 2250511"/>
              <a:gd name="connsiteX13-4357" fmla="*/ 957315 w 1422362"/>
              <a:gd name="connsiteY13-4358" fmla="*/ 884334 h 2250511"/>
              <a:gd name="connsiteX14-4359" fmla="*/ 905990 w 1422362"/>
              <a:gd name="connsiteY14-4360" fmla="*/ 554078 h 2250511"/>
              <a:gd name="connsiteX15-4361" fmla="*/ 711016 w 1422362"/>
              <a:gd name="connsiteY15-4362" fmla="*/ 509784 h 2250511"/>
              <a:gd name="connsiteX16-4363" fmla="*/ 714846 w 1422362"/>
              <a:gd name="connsiteY16-4364" fmla="*/ 897991 h 2250511"/>
              <a:gd name="connsiteX17-4365" fmla="*/ 683174 w 1422362"/>
              <a:gd name="connsiteY17-4366" fmla="*/ 118671 h 2250511"/>
              <a:gd name="connsiteX18-4367" fmla="*/ 486275 w 1422362"/>
              <a:gd name="connsiteY18-4368" fmla="*/ 158485 h 2250511"/>
              <a:gd name="connsiteX19-4369" fmla="*/ 473286 w 1422362"/>
              <a:gd name="connsiteY19-4370" fmla="*/ 1252291 h 2250511"/>
              <a:gd name="connsiteX20-4371" fmla="*/ 338442 w 1422362"/>
              <a:gd name="connsiteY20-4372" fmla="*/ 1198386 h 2250511"/>
              <a:gd name="connsiteX21-4373" fmla="*/ 719 w 1422362"/>
              <a:gd name="connsiteY21-4374" fmla="*/ 897709 h 2250511"/>
              <a:gd name="connsiteX0-4375" fmla="*/ 719 w 1422362"/>
              <a:gd name="connsiteY0-4376" fmla="*/ 897709 h 2250511"/>
              <a:gd name="connsiteX1-4377" fmla="*/ 140932 w 1422362"/>
              <a:gd name="connsiteY1-4378" fmla="*/ 1293483 h 2250511"/>
              <a:gd name="connsiteX2-4379" fmla="*/ 309182 w 1422362"/>
              <a:gd name="connsiteY2-4380" fmla="*/ 1651928 h 2250511"/>
              <a:gd name="connsiteX3-4381" fmla="*/ 548773 w 1422362"/>
              <a:gd name="connsiteY3-4382" fmla="*/ 1876502 h 2250511"/>
              <a:gd name="connsiteX4-4383" fmla="*/ 582370 w 1422362"/>
              <a:gd name="connsiteY4-4384" fmla="*/ 2237396 h 2250511"/>
              <a:gd name="connsiteX5-4385" fmla="*/ 1253027 w 1422362"/>
              <a:gd name="connsiteY5-4386" fmla="*/ 2250511 h 2250511"/>
              <a:gd name="connsiteX6-4387" fmla="*/ 1262460 w 1422362"/>
              <a:gd name="connsiteY6-4388" fmla="*/ 1927238 h 2250511"/>
              <a:gd name="connsiteX7-4389" fmla="*/ 1421092 w 1422362"/>
              <a:gd name="connsiteY7-4390" fmla="*/ 1066712 h 2250511"/>
              <a:gd name="connsiteX8-4391" fmla="*/ 1369124 w 1422362"/>
              <a:gd name="connsiteY8-4392" fmla="*/ 640916 h 2250511"/>
              <a:gd name="connsiteX9-4393" fmla="*/ 1176719 w 1422362"/>
              <a:gd name="connsiteY9-4394" fmla="*/ 609247 h 2250511"/>
              <a:gd name="connsiteX10-4395" fmla="*/ 1168953 w 1422362"/>
              <a:gd name="connsiteY10-4396" fmla="*/ 908226 h 2250511"/>
              <a:gd name="connsiteX11-4397" fmla="*/ 1156855 w 1422362"/>
              <a:gd name="connsiteY11-4398" fmla="*/ 597497 h 2250511"/>
              <a:gd name="connsiteX12-4399" fmla="*/ 927050 w 1422362"/>
              <a:gd name="connsiteY12-4400" fmla="*/ 555120 h 2250511"/>
              <a:gd name="connsiteX13-4401" fmla="*/ 957315 w 1422362"/>
              <a:gd name="connsiteY13-4402" fmla="*/ 884334 h 2250511"/>
              <a:gd name="connsiteX14-4403" fmla="*/ 905990 w 1422362"/>
              <a:gd name="connsiteY14-4404" fmla="*/ 554078 h 2250511"/>
              <a:gd name="connsiteX15-4405" fmla="*/ 711016 w 1422362"/>
              <a:gd name="connsiteY15-4406" fmla="*/ 509784 h 2250511"/>
              <a:gd name="connsiteX16-4407" fmla="*/ 714846 w 1422362"/>
              <a:gd name="connsiteY16-4408" fmla="*/ 897991 h 2250511"/>
              <a:gd name="connsiteX17-4409" fmla="*/ 683174 w 1422362"/>
              <a:gd name="connsiteY17-4410" fmla="*/ 118671 h 2250511"/>
              <a:gd name="connsiteX18-4411" fmla="*/ 486275 w 1422362"/>
              <a:gd name="connsiteY18-4412" fmla="*/ 158485 h 2250511"/>
              <a:gd name="connsiteX19-4413" fmla="*/ 473286 w 1422362"/>
              <a:gd name="connsiteY19-4414" fmla="*/ 1252291 h 2250511"/>
              <a:gd name="connsiteX20-4415" fmla="*/ 338442 w 1422362"/>
              <a:gd name="connsiteY20-4416" fmla="*/ 1198386 h 2250511"/>
              <a:gd name="connsiteX21-4417" fmla="*/ 719 w 1422362"/>
              <a:gd name="connsiteY21-4418" fmla="*/ 897709 h 2250511"/>
              <a:gd name="connsiteX0-4419" fmla="*/ 719 w 1422362"/>
              <a:gd name="connsiteY0-4420" fmla="*/ 904644 h 2257446"/>
              <a:gd name="connsiteX1-4421" fmla="*/ 140932 w 1422362"/>
              <a:gd name="connsiteY1-4422" fmla="*/ 1300418 h 2257446"/>
              <a:gd name="connsiteX2-4423" fmla="*/ 309182 w 1422362"/>
              <a:gd name="connsiteY2-4424" fmla="*/ 1658863 h 2257446"/>
              <a:gd name="connsiteX3-4425" fmla="*/ 548773 w 1422362"/>
              <a:gd name="connsiteY3-4426" fmla="*/ 1883437 h 2257446"/>
              <a:gd name="connsiteX4-4427" fmla="*/ 582370 w 1422362"/>
              <a:gd name="connsiteY4-4428" fmla="*/ 2244331 h 2257446"/>
              <a:gd name="connsiteX5-4429" fmla="*/ 1253027 w 1422362"/>
              <a:gd name="connsiteY5-4430" fmla="*/ 2257446 h 2257446"/>
              <a:gd name="connsiteX6-4431" fmla="*/ 1262460 w 1422362"/>
              <a:gd name="connsiteY6-4432" fmla="*/ 1934173 h 2257446"/>
              <a:gd name="connsiteX7-4433" fmla="*/ 1421092 w 1422362"/>
              <a:gd name="connsiteY7-4434" fmla="*/ 1073647 h 2257446"/>
              <a:gd name="connsiteX8-4435" fmla="*/ 1369124 w 1422362"/>
              <a:gd name="connsiteY8-4436" fmla="*/ 647851 h 2257446"/>
              <a:gd name="connsiteX9-4437" fmla="*/ 1176719 w 1422362"/>
              <a:gd name="connsiteY9-4438" fmla="*/ 616182 h 2257446"/>
              <a:gd name="connsiteX10-4439" fmla="*/ 1168953 w 1422362"/>
              <a:gd name="connsiteY10-4440" fmla="*/ 915161 h 2257446"/>
              <a:gd name="connsiteX11-4441" fmla="*/ 1156855 w 1422362"/>
              <a:gd name="connsiteY11-4442" fmla="*/ 604432 h 2257446"/>
              <a:gd name="connsiteX12-4443" fmla="*/ 927050 w 1422362"/>
              <a:gd name="connsiteY12-4444" fmla="*/ 562055 h 2257446"/>
              <a:gd name="connsiteX13-4445" fmla="*/ 957315 w 1422362"/>
              <a:gd name="connsiteY13-4446" fmla="*/ 891269 h 2257446"/>
              <a:gd name="connsiteX14-4447" fmla="*/ 905990 w 1422362"/>
              <a:gd name="connsiteY14-4448" fmla="*/ 561013 h 2257446"/>
              <a:gd name="connsiteX15-4449" fmla="*/ 711016 w 1422362"/>
              <a:gd name="connsiteY15-4450" fmla="*/ 516719 h 2257446"/>
              <a:gd name="connsiteX16-4451" fmla="*/ 714846 w 1422362"/>
              <a:gd name="connsiteY16-4452" fmla="*/ 904926 h 2257446"/>
              <a:gd name="connsiteX17-4453" fmla="*/ 683174 w 1422362"/>
              <a:gd name="connsiteY17-4454" fmla="*/ 125606 h 2257446"/>
              <a:gd name="connsiteX18-4455" fmla="*/ 486275 w 1422362"/>
              <a:gd name="connsiteY18-4456" fmla="*/ 165420 h 2257446"/>
              <a:gd name="connsiteX19-4457" fmla="*/ 473286 w 1422362"/>
              <a:gd name="connsiteY19-4458" fmla="*/ 1259226 h 2257446"/>
              <a:gd name="connsiteX20-4459" fmla="*/ 338442 w 1422362"/>
              <a:gd name="connsiteY20-4460" fmla="*/ 1205321 h 2257446"/>
              <a:gd name="connsiteX21-4461" fmla="*/ 719 w 1422362"/>
              <a:gd name="connsiteY21-4462" fmla="*/ 904644 h 2257446"/>
              <a:gd name="connsiteX0-4463" fmla="*/ 719 w 1422362"/>
              <a:gd name="connsiteY0-4464" fmla="*/ 900955 h 2253757"/>
              <a:gd name="connsiteX1-4465" fmla="*/ 140932 w 1422362"/>
              <a:gd name="connsiteY1-4466" fmla="*/ 1296729 h 2253757"/>
              <a:gd name="connsiteX2-4467" fmla="*/ 309182 w 1422362"/>
              <a:gd name="connsiteY2-4468" fmla="*/ 1655174 h 2253757"/>
              <a:gd name="connsiteX3-4469" fmla="*/ 548773 w 1422362"/>
              <a:gd name="connsiteY3-4470" fmla="*/ 1879748 h 2253757"/>
              <a:gd name="connsiteX4-4471" fmla="*/ 582370 w 1422362"/>
              <a:gd name="connsiteY4-4472" fmla="*/ 2240642 h 2253757"/>
              <a:gd name="connsiteX5-4473" fmla="*/ 1253027 w 1422362"/>
              <a:gd name="connsiteY5-4474" fmla="*/ 2253757 h 2253757"/>
              <a:gd name="connsiteX6-4475" fmla="*/ 1262460 w 1422362"/>
              <a:gd name="connsiteY6-4476" fmla="*/ 1930484 h 2253757"/>
              <a:gd name="connsiteX7-4477" fmla="*/ 1421092 w 1422362"/>
              <a:gd name="connsiteY7-4478" fmla="*/ 1069958 h 2253757"/>
              <a:gd name="connsiteX8-4479" fmla="*/ 1369124 w 1422362"/>
              <a:gd name="connsiteY8-4480" fmla="*/ 644162 h 2253757"/>
              <a:gd name="connsiteX9-4481" fmla="*/ 1176719 w 1422362"/>
              <a:gd name="connsiteY9-4482" fmla="*/ 612493 h 2253757"/>
              <a:gd name="connsiteX10-4483" fmla="*/ 1168953 w 1422362"/>
              <a:gd name="connsiteY10-4484" fmla="*/ 911472 h 2253757"/>
              <a:gd name="connsiteX11-4485" fmla="*/ 1156855 w 1422362"/>
              <a:gd name="connsiteY11-4486" fmla="*/ 600743 h 2253757"/>
              <a:gd name="connsiteX12-4487" fmla="*/ 927050 w 1422362"/>
              <a:gd name="connsiteY12-4488" fmla="*/ 558366 h 2253757"/>
              <a:gd name="connsiteX13-4489" fmla="*/ 957315 w 1422362"/>
              <a:gd name="connsiteY13-4490" fmla="*/ 887580 h 2253757"/>
              <a:gd name="connsiteX14-4491" fmla="*/ 905990 w 1422362"/>
              <a:gd name="connsiteY14-4492" fmla="*/ 557324 h 2253757"/>
              <a:gd name="connsiteX15-4493" fmla="*/ 711016 w 1422362"/>
              <a:gd name="connsiteY15-4494" fmla="*/ 513030 h 2253757"/>
              <a:gd name="connsiteX16-4495" fmla="*/ 714846 w 1422362"/>
              <a:gd name="connsiteY16-4496" fmla="*/ 901237 h 2253757"/>
              <a:gd name="connsiteX17-4497" fmla="*/ 683174 w 1422362"/>
              <a:gd name="connsiteY17-4498" fmla="*/ 121917 h 2253757"/>
              <a:gd name="connsiteX18-4499" fmla="*/ 486275 w 1422362"/>
              <a:gd name="connsiteY18-4500" fmla="*/ 161731 h 2253757"/>
              <a:gd name="connsiteX19-4501" fmla="*/ 473286 w 1422362"/>
              <a:gd name="connsiteY19-4502" fmla="*/ 1255537 h 2253757"/>
              <a:gd name="connsiteX20-4503" fmla="*/ 338442 w 1422362"/>
              <a:gd name="connsiteY20-4504" fmla="*/ 1201632 h 2253757"/>
              <a:gd name="connsiteX21-4505" fmla="*/ 719 w 1422362"/>
              <a:gd name="connsiteY21-4506" fmla="*/ 900955 h 2253757"/>
              <a:gd name="connsiteX0-4507" fmla="*/ 719 w 1422362"/>
              <a:gd name="connsiteY0-4508" fmla="*/ 900955 h 2253757"/>
              <a:gd name="connsiteX1-4509" fmla="*/ 140932 w 1422362"/>
              <a:gd name="connsiteY1-4510" fmla="*/ 1296729 h 2253757"/>
              <a:gd name="connsiteX2-4511" fmla="*/ 309182 w 1422362"/>
              <a:gd name="connsiteY2-4512" fmla="*/ 1655174 h 2253757"/>
              <a:gd name="connsiteX3-4513" fmla="*/ 548773 w 1422362"/>
              <a:gd name="connsiteY3-4514" fmla="*/ 1879748 h 2253757"/>
              <a:gd name="connsiteX4-4515" fmla="*/ 582370 w 1422362"/>
              <a:gd name="connsiteY4-4516" fmla="*/ 2240642 h 2253757"/>
              <a:gd name="connsiteX5-4517" fmla="*/ 1253027 w 1422362"/>
              <a:gd name="connsiteY5-4518" fmla="*/ 2253757 h 2253757"/>
              <a:gd name="connsiteX6-4519" fmla="*/ 1262460 w 1422362"/>
              <a:gd name="connsiteY6-4520" fmla="*/ 1930484 h 2253757"/>
              <a:gd name="connsiteX7-4521" fmla="*/ 1421092 w 1422362"/>
              <a:gd name="connsiteY7-4522" fmla="*/ 1069958 h 2253757"/>
              <a:gd name="connsiteX8-4523" fmla="*/ 1369124 w 1422362"/>
              <a:gd name="connsiteY8-4524" fmla="*/ 644162 h 2253757"/>
              <a:gd name="connsiteX9-4525" fmla="*/ 1176719 w 1422362"/>
              <a:gd name="connsiteY9-4526" fmla="*/ 612493 h 2253757"/>
              <a:gd name="connsiteX10-4527" fmla="*/ 1168953 w 1422362"/>
              <a:gd name="connsiteY10-4528" fmla="*/ 911472 h 2253757"/>
              <a:gd name="connsiteX11-4529" fmla="*/ 1156855 w 1422362"/>
              <a:gd name="connsiteY11-4530" fmla="*/ 600743 h 2253757"/>
              <a:gd name="connsiteX12-4531" fmla="*/ 927050 w 1422362"/>
              <a:gd name="connsiteY12-4532" fmla="*/ 558366 h 2253757"/>
              <a:gd name="connsiteX13-4533" fmla="*/ 957315 w 1422362"/>
              <a:gd name="connsiteY13-4534" fmla="*/ 887580 h 2253757"/>
              <a:gd name="connsiteX14-4535" fmla="*/ 905990 w 1422362"/>
              <a:gd name="connsiteY14-4536" fmla="*/ 557324 h 2253757"/>
              <a:gd name="connsiteX15-4537" fmla="*/ 711016 w 1422362"/>
              <a:gd name="connsiteY15-4538" fmla="*/ 513030 h 2253757"/>
              <a:gd name="connsiteX16-4539" fmla="*/ 714846 w 1422362"/>
              <a:gd name="connsiteY16-4540" fmla="*/ 901237 h 2253757"/>
              <a:gd name="connsiteX17-4541" fmla="*/ 683174 w 1422362"/>
              <a:gd name="connsiteY17-4542" fmla="*/ 121917 h 2253757"/>
              <a:gd name="connsiteX18-4543" fmla="*/ 486275 w 1422362"/>
              <a:gd name="connsiteY18-4544" fmla="*/ 161731 h 2253757"/>
              <a:gd name="connsiteX19-4545" fmla="*/ 463637 w 1422362"/>
              <a:gd name="connsiteY19-4546" fmla="*/ 1183173 h 2253757"/>
              <a:gd name="connsiteX20-4547" fmla="*/ 338442 w 1422362"/>
              <a:gd name="connsiteY20-4548" fmla="*/ 1201632 h 2253757"/>
              <a:gd name="connsiteX21-4549" fmla="*/ 719 w 1422362"/>
              <a:gd name="connsiteY21-4550" fmla="*/ 900955 h 2253757"/>
              <a:gd name="connsiteX0-4551" fmla="*/ 719 w 1422362"/>
              <a:gd name="connsiteY0-4552" fmla="*/ 900955 h 2253757"/>
              <a:gd name="connsiteX1-4553" fmla="*/ 140932 w 1422362"/>
              <a:gd name="connsiteY1-4554" fmla="*/ 1296729 h 2253757"/>
              <a:gd name="connsiteX2-4555" fmla="*/ 309182 w 1422362"/>
              <a:gd name="connsiteY2-4556" fmla="*/ 1655174 h 2253757"/>
              <a:gd name="connsiteX3-4557" fmla="*/ 548773 w 1422362"/>
              <a:gd name="connsiteY3-4558" fmla="*/ 1879748 h 2253757"/>
              <a:gd name="connsiteX4-4559" fmla="*/ 582370 w 1422362"/>
              <a:gd name="connsiteY4-4560" fmla="*/ 2240642 h 2253757"/>
              <a:gd name="connsiteX5-4561" fmla="*/ 1253027 w 1422362"/>
              <a:gd name="connsiteY5-4562" fmla="*/ 2253757 h 2253757"/>
              <a:gd name="connsiteX6-4563" fmla="*/ 1262460 w 1422362"/>
              <a:gd name="connsiteY6-4564" fmla="*/ 1930484 h 2253757"/>
              <a:gd name="connsiteX7-4565" fmla="*/ 1421092 w 1422362"/>
              <a:gd name="connsiteY7-4566" fmla="*/ 1069958 h 2253757"/>
              <a:gd name="connsiteX8-4567" fmla="*/ 1369124 w 1422362"/>
              <a:gd name="connsiteY8-4568" fmla="*/ 644162 h 2253757"/>
              <a:gd name="connsiteX9-4569" fmla="*/ 1176719 w 1422362"/>
              <a:gd name="connsiteY9-4570" fmla="*/ 612493 h 2253757"/>
              <a:gd name="connsiteX10-4571" fmla="*/ 1168953 w 1422362"/>
              <a:gd name="connsiteY10-4572" fmla="*/ 911472 h 2253757"/>
              <a:gd name="connsiteX11-4573" fmla="*/ 1156855 w 1422362"/>
              <a:gd name="connsiteY11-4574" fmla="*/ 600743 h 2253757"/>
              <a:gd name="connsiteX12-4575" fmla="*/ 927050 w 1422362"/>
              <a:gd name="connsiteY12-4576" fmla="*/ 558366 h 2253757"/>
              <a:gd name="connsiteX13-4577" fmla="*/ 957315 w 1422362"/>
              <a:gd name="connsiteY13-4578" fmla="*/ 887580 h 2253757"/>
              <a:gd name="connsiteX14-4579" fmla="*/ 905990 w 1422362"/>
              <a:gd name="connsiteY14-4580" fmla="*/ 557324 h 2253757"/>
              <a:gd name="connsiteX15-4581" fmla="*/ 711016 w 1422362"/>
              <a:gd name="connsiteY15-4582" fmla="*/ 513030 h 2253757"/>
              <a:gd name="connsiteX16-4583" fmla="*/ 714846 w 1422362"/>
              <a:gd name="connsiteY16-4584" fmla="*/ 901237 h 2253757"/>
              <a:gd name="connsiteX17-4585" fmla="*/ 683174 w 1422362"/>
              <a:gd name="connsiteY17-4586" fmla="*/ 121917 h 2253757"/>
              <a:gd name="connsiteX18-4587" fmla="*/ 486275 w 1422362"/>
              <a:gd name="connsiteY18-4588" fmla="*/ 161731 h 2253757"/>
              <a:gd name="connsiteX19-4589" fmla="*/ 463637 w 1422362"/>
              <a:gd name="connsiteY19-4590" fmla="*/ 1183173 h 2253757"/>
              <a:gd name="connsiteX20-4591" fmla="*/ 304672 w 1422362"/>
              <a:gd name="connsiteY20-4592" fmla="*/ 1148565 h 2253757"/>
              <a:gd name="connsiteX21-4593" fmla="*/ 719 w 1422362"/>
              <a:gd name="connsiteY21-4594" fmla="*/ 900955 h 2253757"/>
              <a:gd name="connsiteX0-4595" fmla="*/ 719 w 1422362"/>
              <a:gd name="connsiteY0-4596" fmla="*/ 900955 h 2253757"/>
              <a:gd name="connsiteX1-4597" fmla="*/ 140932 w 1422362"/>
              <a:gd name="connsiteY1-4598" fmla="*/ 1296729 h 2253757"/>
              <a:gd name="connsiteX2-4599" fmla="*/ 309182 w 1422362"/>
              <a:gd name="connsiteY2-4600" fmla="*/ 1655174 h 2253757"/>
              <a:gd name="connsiteX3-4601" fmla="*/ 548773 w 1422362"/>
              <a:gd name="connsiteY3-4602" fmla="*/ 1879748 h 2253757"/>
              <a:gd name="connsiteX4-4603" fmla="*/ 582370 w 1422362"/>
              <a:gd name="connsiteY4-4604" fmla="*/ 2240642 h 2253757"/>
              <a:gd name="connsiteX5-4605" fmla="*/ 1253027 w 1422362"/>
              <a:gd name="connsiteY5-4606" fmla="*/ 2253757 h 2253757"/>
              <a:gd name="connsiteX6-4607" fmla="*/ 1262460 w 1422362"/>
              <a:gd name="connsiteY6-4608" fmla="*/ 1930484 h 2253757"/>
              <a:gd name="connsiteX7-4609" fmla="*/ 1421092 w 1422362"/>
              <a:gd name="connsiteY7-4610" fmla="*/ 1069958 h 2253757"/>
              <a:gd name="connsiteX8-4611" fmla="*/ 1369124 w 1422362"/>
              <a:gd name="connsiteY8-4612" fmla="*/ 644162 h 2253757"/>
              <a:gd name="connsiteX9-4613" fmla="*/ 1176719 w 1422362"/>
              <a:gd name="connsiteY9-4614" fmla="*/ 612493 h 2253757"/>
              <a:gd name="connsiteX10-4615" fmla="*/ 1168953 w 1422362"/>
              <a:gd name="connsiteY10-4616" fmla="*/ 911472 h 2253757"/>
              <a:gd name="connsiteX11-4617" fmla="*/ 1156855 w 1422362"/>
              <a:gd name="connsiteY11-4618" fmla="*/ 600743 h 2253757"/>
              <a:gd name="connsiteX12-4619" fmla="*/ 927050 w 1422362"/>
              <a:gd name="connsiteY12-4620" fmla="*/ 558366 h 2253757"/>
              <a:gd name="connsiteX13-4621" fmla="*/ 957315 w 1422362"/>
              <a:gd name="connsiteY13-4622" fmla="*/ 887580 h 2253757"/>
              <a:gd name="connsiteX14-4623" fmla="*/ 905990 w 1422362"/>
              <a:gd name="connsiteY14-4624" fmla="*/ 557324 h 2253757"/>
              <a:gd name="connsiteX15-4625" fmla="*/ 711016 w 1422362"/>
              <a:gd name="connsiteY15-4626" fmla="*/ 513030 h 2253757"/>
              <a:gd name="connsiteX16-4627" fmla="*/ 714846 w 1422362"/>
              <a:gd name="connsiteY16-4628" fmla="*/ 901237 h 2253757"/>
              <a:gd name="connsiteX17-4629" fmla="*/ 683174 w 1422362"/>
              <a:gd name="connsiteY17-4630" fmla="*/ 121917 h 2253757"/>
              <a:gd name="connsiteX18-4631" fmla="*/ 486275 w 1422362"/>
              <a:gd name="connsiteY18-4632" fmla="*/ 161731 h 2253757"/>
              <a:gd name="connsiteX19-4633" fmla="*/ 463637 w 1422362"/>
              <a:gd name="connsiteY19-4634" fmla="*/ 1183173 h 2253757"/>
              <a:gd name="connsiteX20-4635" fmla="*/ 304672 w 1422362"/>
              <a:gd name="connsiteY20-4636" fmla="*/ 1148565 h 2253757"/>
              <a:gd name="connsiteX21-4637" fmla="*/ 719 w 1422362"/>
              <a:gd name="connsiteY21-4638" fmla="*/ 900955 h 2253757"/>
              <a:gd name="connsiteX0-4639" fmla="*/ 719 w 1422362"/>
              <a:gd name="connsiteY0-4640" fmla="*/ 900955 h 2253757"/>
              <a:gd name="connsiteX1-4641" fmla="*/ 140932 w 1422362"/>
              <a:gd name="connsiteY1-4642" fmla="*/ 1296729 h 2253757"/>
              <a:gd name="connsiteX2-4643" fmla="*/ 309182 w 1422362"/>
              <a:gd name="connsiteY2-4644" fmla="*/ 1655174 h 2253757"/>
              <a:gd name="connsiteX3-4645" fmla="*/ 548773 w 1422362"/>
              <a:gd name="connsiteY3-4646" fmla="*/ 1879748 h 2253757"/>
              <a:gd name="connsiteX4-4647" fmla="*/ 582370 w 1422362"/>
              <a:gd name="connsiteY4-4648" fmla="*/ 2240642 h 2253757"/>
              <a:gd name="connsiteX5-4649" fmla="*/ 1253027 w 1422362"/>
              <a:gd name="connsiteY5-4650" fmla="*/ 2253757 h 2253757"/>
              <a:gd name="connsiteX6-4651" fmla="*/ 1262460 w 1422362"/>
              <a:gd name="connsiteY6-4652" fmla="*/ 1930484 h 2253757"/>
              <a:gd name="connsiteX7-4653" fmla="*/ 1421092 w 1422362"/>
              <a:gd name="connsiteY7-4654" fmla="*/ 1069958 h 2253757"/>
              <a:gd name="connsiteX8-4655" fmla="*/ 1369124 w 1422362"/>
              <a:gd name="connsiteY8-4656" fmla="*/ 644162 h 2253757"/>
              <a:gd name="connsiteX9-4657" fmla="*/ 1176719 w 1422362"/>
              <a:gd name="connsiteY9-4658" fmla="*/ 612493 h 2253757"/>
              <a:gd name="connsiteX10-4659" fmla="*/ 1168953 w 1422362"/>
              <a:gd name="connsiteY10-4660" fmla="*/ 911472 h 2253757"/>
              <a:gd name="connsiteX11-4661" fmla="*/ 1156855 w 1422362"/>
              <a:gd name="connsiteY11-4662" fmla="*/ 600743 h 2253757"/>
              <a:gd name="connsiteX12-4663" fmla="*/ 927050 w 1422362"/>
              <a:gd name="connsiteY12-4664" fmla="*/ 558366 h 2253757"/>
              <a:gd name="connsiteX13-4665" fmla="*/ 957315 w 1422362"/>
              <a:gd name="connsiteY13-4666" fmla="*/ 887580 h 2253757"/>
              <a:gd name="connsiteX14-4667" fmla="*/ 905990 w 1422362"/>
              <a:gd name="connsiteY14-4668" fmla="*/ 557324 h 2253757"/>
              <a:gd name="connsiteX15-4669" fmla="*/ 711016 w 1422362"/>
              <a:gd name="connsiteY15-4670" fmla="*/ 513030 h 2253757"/>
              <a:gd name="connsiteX16-4671" fmla="*/ 714846 w 1422362"/>
              <a:gd name="connsiteY16-4672" fmla="*/ 901237 h 2253757"/>
              <a:gd name="connsiteX17-4673" fmla="*/ 683174 w 1422362"/>
              <a:gd name="connsiteY17-4674" fmla="*/ 121917 h 2253757"/>
              <a:gd name="connsiteX18-4675" fmla="*/ 486275 w 1422362"/>
              <a:gd name="connsiteY18-4676" fmla="*/ 161731 h 2253757"/>
              <a:gd name="connsiteX19-4677" fmla="*/ 463637 w 1422362"/>
              <a:gd name="connsiteY19-4678" fmla="*/ 1183173 h 2253757"/>
              <a:gd name="connsiteX20-4679" fmla="*/ 304672 w 1422362"/>
              <a:gd name="connsiteY20-4680" fmla="*/ 1148565 h 2253757"/>
              <a:gd name="connsiteX21-4681" fmla="*/ 719 w 1422362"/>
              <a:gd name="connsiteY21-4682" fmla="*/ 900955 h 2253757"/>
              <a:gd name="connsiteX0-4683" fmla="*/ 436 w 1494443"/>
              <a:gd name="connsiteY0-4684" fmla="*/ 886482 h 2253757"/>
              <a:gd name="connsiteX1-4685" fmla="*/ 213013 w 1494443"/>
              <a:gd name="connsiteY1-4686" fmla="*/ 1296729 h 2253757"/>
              <a:gd name="connsiteX2-4687" fmla="*/ 381263 w 1494443"/>
              <a:gd name="connsiteY2-4688" fmla="*/ 1655174 h 2253757"/>
              <a:gd name="connsiteX3-4689" fmla="*/ 620854 w 1494443"/>
              <a:gd name="connsiteY3-4690" fmla="*/ 1879748 h 2253757"/>
              <a:gd name="connsiteX4-4691" fmla="*/ 654451 w 1494443"/>
              <a:gd name="connsiteY4-4692" fmla="*/ 2240642 h 2253757"/>
              <a:gd name="connsiteX5-4693" fmla="*/ 1325108 w 1494443"/>
              <a:gd name="connsiteY5-4694" fmla="*/ 2253757 h 2253757"/>
              <a:gd name="connsiteX6-4695" fmla="*/ 1334541 w 1494443"/>
              <a:gd name="connsiteY6-4696" fmla="*/ 1930484 h 2253757"/>
              <a:gd name="connsiteX7-4697" fmla="*/ 1493173 w 1494443"/>
              <a:gd name="connsiteY7-4698" fmla="*/ 1069958 h 2253757"/>
              <a:gd name="connsiteX8-4699" fmla="*/ 1441205 w 1494443"/>
              <a:gd name="connsiteY8-4700" fmla="*/ 644162 h 2253757"/>
              <a:gd name="connsiteX9-4701" fmla="*/ 1248800 w 1494443"/>
              <a:gd name="connsiteY9-4702" fmla="*/ 612493 h 2253757"/>
              <a:gd name="connsiteX10-4703" fmla="*/ 1241034 w 1494443"/>
              <a:gd name="connsiteY10-4704" fmla="*/ 911472 h 2253757"/>
              <a:gd name="connsiteX11-4705" fmla="*/ 1228936 w 1494443"/>
              <a:gd name="connsiteY11-4706" fmla="*/ 600743 h 2253757"/>
              <a:gd name="connsiteX12-4707" fmla="*/ 999131 w 1494443"/>
              <a:gd name="connsiteY12-4708" fmla="*/ 558366 h 2253757"/>
              <a:gd name="connsiteX13-4709" fmla="*/ 1029396 w 1494443"/>
              <a:gd name="connsiteY13-4710" fmla="*/ 887580 h 2253757"/>
              <a:gd name="connsiteX14-4711" fmla="*/ 978071 w 1494443"/>
              <a:gd name="connsiteY14-4712" fmla="*/ 557324 h 2253757"/>
              <a:gd name="connsiteX15-4713" fmla="*/ 783097 w 1494443"/>
              <a:gd name="connsiteY15-4714" fmla="*/ 513030 h 2253757"/>
              <a:gd name="connsiteX16-4715" fmla="*/ 786927 w 1494443"/>
              <a:gd name="connsiteY16-4716" fmla="*/ 901237 h 2253757"/>
              <a:gd name="connsiteX17-4717" fmla="*/ 755255 w 1494443"/>
              <a:gd name="connsiteY17-4718" fmla="*/ 121917 h 2253757"/>
              <a:gd name="connsiteX18-4719" fmla="*/ 558356 w 1494443"/>
              <a:gd name="connsiteY18-4720" fmla="*/ 161731 h 2253757"/>
              <a:gd name="connsiteX19-4721" fmla="*/ 535718 w 1494443"/>
              <a:gd name="connsiteY19-4722" fmla="*/ 1183173 h 2253757"/>
              <a:gd name="connsiteX20-4723" fmla="*/ 376753 w 1494443"/>
              <a:gd name="connsiteY20-4724" fmla="*/ 1148565 h 2253757"/>
              <a:gd name="connsiteX21-4725" fmla="*/ 436 w 1494443"/>
              <a:gd name="connsiteY21-4726" fmla="*/ 886482 h 2253757"/>
              <a:gd name="connsiteX0-4727" fmla="*/ 436 w 1494443"/>
              <a:gd name="connsiteY0-4728" fmla="*/ 886482 h 2253757"/>
              <a:gd name="connsiteX1-4729" fmla="*/ 213013 w 1494443"/>
              <a:gd name="connsiteY1-4730" fmla="*/ 1296729 h 2253757"/>
              <a:gd name="connsiteX2-4731" fmla="*/ 381263 w 1494443"/>
              <a:gd name="connsiteY2-4732" fmla="*/ 1655174 h 2253757"/>
              <a:gd name="connsiteX3-4733" fmla="*/ 620854 w 1494443"/>
              <a:gd name="connsiteY3-4734" fmla="*/ 1879748 h 2253757"/>
              <a:gd name="connsiteX4-4735" fmla="*/ 654451 w 1494443"/>
              <a:gd name="connsiteY4-4736" fmla="*/ 2240642 h 2253757"/>
              <a:gd name="connsiteX5-4737" fmla="*/ 1325108 w 1494443"/>
              <a:gd name="connsiteY5-4738" fmla="*/ 2253757 h 2253757"/>
              <a:gd name="connsiteX6-4739" fmla="*/ 1334541 w 1494443"/>
              <a:gd name="connsiteY6-4740" fmla="*/ 1930484 h 2253757"/>
              <a:gd name="connsiteX7-4741" fmla="*/ 1493173 w 1494443"/>
              <a:gd name="connsiteY7-4742" fmla="*/ 1069958 h 2253757"/>
              <a:gd name="connsiteX8-4743" fmla="*/ 1441205 w 1494443"/>
              <a:gd name="connsiteY8-4744" fmla="*/ 644162 h 2253757"/>
              <a:gd name="connsiteX9-4745" fmla="*/ 1248800 w 1494443"/>
              <a:gd name="connsiteY9-4746" fmla="*/ 612493 h 2253757"/>
              <a:gd name="connsiteX10-4747" fmla="*/ 1241034 w 1494443"/>
              <a:gd name="connsiteY10-4748" fmla="*/ 911472 h 2253757"/>
              <a:gd name="connsiteX11-4749" fmla="*/ 1228936 w 1494443"/>
              <a:gd name="connsiteY11-4750" fmla="*/ 600743 h 2253757"/>
              <a:gd name="connsiteX12-4751" fmla="*/ 999131 w 1494443"/>
              <a:gd name="connsiteY12-4752" fmla="*/ 558366 h 2253757"/>
              <a:gd name="connsiteX13-4753" fmla="*/ 1029396 w 1494443"/>
              <a:gd name="connsiteY13-4754" fmla="*/ 887580 h 2253757"/>
              <a:gd name="connsiteX14-4755" fmla="*/ 978071 w 1494443"/>
              <a:gd name="connsiteY14-4756" fmla="*/ 557324 h 2253757"/>
              <a:gd name="connsiteX15-4757" fmla="*/ 783097 w 1494443"/>
              <a:gd name="connsiteY15-4758" fmla="*/ 513030 h 2253757"/>
              <a:gd name="connsiteX16-4759" fmla="*/ 786927 w 1494443"/>
              <a:gd name="connsiteY16-4760" fmla="*/ 901237 h 2253757"/>
              <a:gd name="connsiteX17-4761" fmla="*/ 755255 w 1494443"/>
              <a:gd name="connsiteY17-4762" fmla="*/ 121917 h 2253757"/>
              <a:gd name="connsiteX18-4763" fmla="*/ 558356 w 1494443"/>
              <a:gd name="connsiteY18-4764" fmla="*/ 161731 h 2253757"/>
              <a:gd name="connsiteX19-4765" fmla="*/ 535718 w 1494443"/>
              <a:gd name="connsiteY19-4766" fmla="*/ 1183173 h 2253757"/>
              <a:gd name="connsiteX20-4767" fmla="*/ 376753 w 1494443"/>
              <a:gd name="connsiteY20-4768" fmla="*/ 1148565 h 2253757"/>
              <a:gd name="connsiteX21-4769" fmla="*/ 436 w 1494443"/>
              <a:gd name="connsiteY21-4770" fmla="*/ 886482 h 2253757"/>
              <a:gd name="connsiteX0-4771" fmla="*/ 0 w 1494007"/>
              <a:gd name="connsiteY0-4772" fmla="*/ 886482 h 2253757"/>
              <a:gd name="connsiteX1-4773" fmla="*/ 212577 w 1494007"/>
              <a:gd name="connsiteY1-4774" fmla="*/ 1296729 h 2253757"/>
              <a:gd name="connsiteX2-4775" fmla="*/ 380827 w 1494007"/>
              <a:gd name="connsiteY2-4776" fmla="*/ 1655174 h 2253757"/>
              <a:gd name="connsiteX3-4777" fmla="*/ 620418 w 1494007"/>
              <a:gd name="connsiteY3-4778" fmla="*/ 1879748 h 2253757"/>
              <a:gd name="connsiteX4-4779" fmla="*/ 654015 w 1494007"/>
              <a:gd name="connsiteY4-4780" fmla="*/ 2240642 h 2253757"/>
              <a:gd name="connsiteX5-4781" fmla="*/ 1324672 w 1494007"/>
              <a:gd name="connsiteY5-4782" fmla="*/ 2253757 h 2253757"/>
              <a:gd name="connsiteX6-4783" fmla="*/ 1334105 w 1494007"/>
              <a:gd name="connsiteY6-4784" fmla="*/ 1930484 h 2253757"/>
              <a:gd name="connsiteX7-4785" fmla="*/ 1492737 w 1494007"/>
              <a:gd name="connsiteY7-4786" fmla="*/ 1069958 h 2253757"/>
              <a:gd name="connsiteX8-4787" fmla="*/ 1440769 w 1494007"/>
              <a:gd name="connsiteY8-4788" fmla="*/ 644162 h 2253757"/>
              <a:gd name="connsiteX9-4789" fmla="*/ 1248364 w 1494007"/>
              <a:gd name="connsiteY9-4790" fmla="*/ 612493 h 2253757"/>
              <a:gd name="connsiteX10-4791" fmla="*/ 1240598 w 1494007"/>
              <a:gd name="connsiteY10-4792" fmla="*/ 911472 h 2253757"/>
              <a:gd name="connsiteX11-4793" fmla="*/ 1228500 w 1494007"/>
              <a:gd name="connsiteY11-4794" fmla="*/ 600743 h 2253757"/>
              <a:gd name="connsiteX12-4795" fmla="*/ 998695 w 1494007"/>
              <a:gd name="connsiteY12-4796" fmla="*/ 558366 h 2253757"/>
              <a:gd name="connsiteX13-4797" fmla="*/ 1028960 w 1494007"/>
              <a:gd name="connsiteY13-4798" fmla="*/ 887580 h 2253757"/>
              <a:gd name="connsiteX14-4799" fmla="*/ 977635 w 1494007"/>
              <a:gd name="connsiteY14-4800" fmla="*/ 557324 h 2253757"/>
              <a:gd name="connsiteX15-4801" fmla="*/ 782661 w 1494007"/>
              <a:gd name="connsiteY15-4802" fmla="*/ 513030 h 2253757"/>
              <a:gd name="connsiteX16-4803" fmla="*/ 786491 w 1494007"/>
              <a:gd name="connsiteY16-4804" fmla="*/ 901237 h 2253757"/>
              <a:gd name="connsiteX17-4805" fmla="*/ 754819 w 1494007"/>
              <a:gd name="connsiteY17-4806" fmla="*/ 121917 h 2253757"/>
              <a:gd name="connsiteX18-4807" fmla="*/ 557920 w 1494007"/>
              <a:gd name="connsiteY18-4808" fmla="*/ 161731 h 2253757"/>
              <a:gd name="connsiteX19-4809" fmla="*/ 535282 w 1494007"/>
              <a:gd name="connsiteY19-4810" fmla="*/ 1183173 h 2253757"/>
              <a:gd name="connsiteX20-4811" fmla="*/ 376317 w 1494007"/>
              <a:gd name="connsiteY20-4812" fmla="*/ 1148565 h 2253757"/>
              <a:gd name="connsiteX21-4813" fmla="*/ 0 w 1494007"/>
              <a:gd name="connsiteY21-4814" fmla="*/ 886482 h 2253757"/>
              <a:gd name="connsiteX0-4815" fmla="*/ 0 w 1494007"/>
              <a:gd name="connsiteY0-4816" fmla="*/ 886482 h 2253757"/>
              <a:gd name="connsiteX1-4817" fmla="*/ 202929 w 1494007"/>
              <a:gd name="connsiteY1-4818" fmla="*/ 1320850 h 2253757"/>
              <a:gd name="connsiteX2-4819" fmla="*/ 380827 w 1494007"/>
              <a:gd name="connsiteY2-4820" fmla="*/ 1655174 h 2253757"/>
              <a:gd name="connsiteX3-4821" fmla="*/ 620418 w 1494007"/>
              <a:gd name="connsiteY3-4822" fmla="*/ 1879748 h 2253757"/>
              <a:gd name="connsiteX4-4823" fmla="*/ 654015 w 1494007"/>
              <a:gd name="connsiteY4-4824" fmla="*/ 2240642 h 2253757"/>
              <a:gd name="connsiteX5-4825" fmla="*/ 1324672 w 1494007"/>
              <a:gd name="connsiteY5-4826" fmla="*/ 2253757 h 2253757"/>
              <a:gd name="connsiteX6-4827" fmla="*/ 1334105 w 1494007"/>
              <a:gd name="connsiteY6-4828" fmla="*/ 1930484 h 2253757"/>
              <a:gd name="connsiteX7-4829" fmla="*/ 1492737 w 1494007"/>
              <a:gd name="connsiteY7-4830" fmla="*/ 1069958 h 2253757"/>
              <a:gd name="connsiteX8-4831" fmla="*/ 1440769 w 1494007"/>
              <a:gd name="connsiteY8-4832" fmla="*/ 644162 h 2253757"/>
              <a:gd name="connsiteX9-4833" fmla="*/ 1248364 w 1494007"/>
              <a:gd name="connsiteY9-4834" fmla="*/ 612493 h 2253757"/>
              <a:gd name="connsiteX10-4835" fmla="*/ 1240598 w 1494007"/>
              <a:gd name="connsiteY10-4836" fmla="*/ 911472 h 2253757"/>
              <a:gd name="connsiteX11-4837" fmla="*/ 1228500 w 1494007"/>
              <a:gd name="connsiteY11-4838" fmla="*/ 600743 h 2253757"/>
              <a:gd name="connsiteX12-4839" fmla="*/ 998695 w 1494007"/>
              <a:gd name="connsiteY12-4840" fmla="*/ 558366 h 2253757"/>
              <a:gd name="connsiteX13-4841" fmla="*/ 1028960 w 1494007"/>
              <a:gd name="connsiteY13-4842" fmla="*/ 887580 h 2253757"/>
              <a:gd name="connsiteX14-4843" fmla="*/ 977635 w 1494007"/>
              <a:gd name="connsiteY14-4844" fmla="*/ 557324 h 2253757"/>
              <a:gd name="connsiteX15-4845" fmla="*/ 782661 w 1494007"/>
              <a:gd name="connsiteY15-4846" fmla="*/ 513030 h 2253757"/>
              <a:gd name="connsiteX16-4847" fmla="*/ 786491 w 1494007"/>
              <a:gd name="connsiteY16-4848" fmla="*/ 901237 h 2253757"/>
              <a:gd name="connsiteX17-4849" fmla="*/ 754819 w 1494007"/>
              <a:gd name="connsiteY17-4850" fmla="*/ 121917 h 2253757"/>
              <a:gd name="connsiteX18-4851" fmla="*/ 557920 w 1494007"/>
              <a:gd name="connsiteY18-4852" fmla="*/ 161731 h 2253757"/>
              <a:gd name="connsiteX19-4853" fmla="*/ 535282 w 1494007"/>
              <a:gd name="connsiteY19-4854" fmla="*/ 1183173 h 2253757"/>
              <a:gd name="connsiteX20-4855" fmla="*/ 376317 w 1494007"/>
              <a:gd name="connsiteY20-4856" fmla="*/ 1148565 h 2253757"/>
              <a:gd name="connsiteX21-4857" fmla="*/ 0 w 1494007"/>
              <a:gd name="connsiteY21-4858" fmla="*/ 886482 h 2253757"/>
              <a:gd name="connsiteX0-4859" fmla="*/ 0 w 1494007"/>
              <a:gd name="connsiteY0-4860" fmla="*/ 886482 h 2253757"/>
              <a:gd name="connsiteX1-4861" fmla="*/ 202929 w 1494007"/>
              <a:gd name="connsiteY1-4862" fmla="*/ 1320850 h 2253757"/>
              <a:gd name="connsiteX2-4863" fmla="*/ 438719 w 1494007"/>
              <a:gd name="connsiteY2-4864" fmla="*/ 1655174 h 2253757"/>
              <a:gd name="connsiteX3-4865" fmla="*/ 620418 w 1494007"/>
              <a:gd name="connsiteY3-4866" fmla="*/ 1879748 h 2253757"/>
              <a:gd name="connsiteX4-4867" fmla="*/ 654015 w 1494007"/>
              <a:gd name="connsiteY4-4868" fmla="*/ 2240642 h 2253757"/>
              <a:gd name="connsiteX5-4869" fmla="*/ 1324672 w 1494007"/>
              <a:gd name="connsiteY5-4870" fmla="*/ 2253757 h 2253757"/>
              <a:gd name="connsiteX6-4871" fmla="*/ 1334105 w 1494007"/>
              <a:gd name="connsiteY6-4872" fmla="*/ 1930484 h 2253757"/>
              <a:gd name="connsiteX7-4873" fmla="*/ 1492737 w 1494007"/>
              <a:gd name="connsiteY7-4874" fmla="*/ 1069958 h 2253757"/>
              <a:gd name="connsiteX8-4875" fmla="*/ 1440769 w 1494007"/>
              <a:gd name="connsiteY8-4876" fmla="*/ 644162 h 2253757"/>
              <a:gd name="connsiteX9-4877" fmla="*/ 1248364 w 1494007"/>
              <a:gd name="connsiteY9-4878" fmla="*/ 612493 h 2253757"/>
              <a:gd name="connsiteX10-4879" fmla="*/ 1240598 w 1494007"/>
              <a:gd name="connsiteY10-4880" fmla="*/ 911472 h 2253757"/>
              <a:gd name="connsiteX11-4881" fmla="*/ 1228500 w 1494007"/>
              <a:gd name="connsiteY11-4882" fmla="*/ 600743 h 2253757"/>
              <a:gd name="connsiteX12-4883" fmla="*/ 998695 w 1494007"/>
              <a:gd name="connsiteY12-4884" fmla="*/ 558366 h 2253757"/>
              <a:gd name="connsiteX13-4885" fmla="*/ 1028960 w 1494007"/>
              <a:gd name="connsiteY13-4886" fmla="*/ 887580 h 2253757"/>
              <a:gd name="connsiteX14-4887" fmla="*/ 977635 w 1494007"/>
              <a:gd name="connsiteY14-4888" fmla="*/ 557324 h 2253757"/>
              <a:gd name="connsiteX15-4889" fmla="*/ 782661 w 1494007"/>
              <a:gd name="connsiteY15-4890" fmla="*/ 513030 h 2253757"/>
              <a:gd name="connsiteX16-4891" fmla="*/ 786491 w 1494007"/>
              <a:gd name="connsiteY16-4892" fmla="*/ 901237 h 2253757"/>
              <a:gd name="connsiteX17-4893" fmla="*/ 754819 w 1494007"/>
              <a:gd name="connsiteY17-4894" fmla="*/ 121917 h 2253757"/>
              <a:gd name="connsiteX18-4895" fmla="*/ 557920 w 1494007"/>
              <a:gd name="connsiteY18-4896" fmla="*/ 161731 h 2253757"/>
              <a:gd name="connsiteX19-4897" fmla="*/ 535282 w 1494007"/>
              <a:gd name="connsiteY19-4898" fmla="*/ 1183173 h 2253757"/>
              <a:gd name="connsiteX20-4899" fmla="*/ 376317 w 1494007"/>
              <a:gd name="connsiteY20-4900" fmla="*/ 1148565 h 2253757"/>
              <a:gd name="connsiteX21-4901" fmla="*/ 0 w 1494007"/>
              <a:gd name="connsiteY21-4902" fmla="*/ 886482 h 2253757"/>
              <a:gd name="connsiteX0-4903" fmla="*/ 0 w 1494007"/>
              <a:gd name="connsiteY0-4904" fmla="*/ 886482 h 2253757"/>
              <a:gd name="connsiteX1-4905" fmla="*/ 202929 w 1494007"/>
              <a:gd name="connsiteY1-4906" fmla="*/ 1320850 h 2253757"/>
              <a:gd name="connsiteX2-4907" fmla="*/ 438719 w 1494007"/>
              <a:gd name="connsiteY2-4908" fmla="*/ 1655174 h 2253757"/>
              <a:gd name="connsiteX3-4909" fmla="*/ 620418 w 1494007"/>
              <a:gd name="connsiteY3-4910" fmla="*/ 1879748 h 2253757"/>
              <a:gd name="connsiteX4-4911" fmla="*/ 654015 w 1494007"/>
              <a:gd name="connsiteY4-4912" fmla="*/ 2240642 h 2253757"/>
              <a:gd name="connsiteX5-4913" fmla="*/ 1324672 w 1494007"/>
              <a:gd name="connsiteY5-4914" fmla="*/ 2253757 h 2253757"/>
              <a:gd name="connsiteX6-4915" fmla="*/ 1334105 w 1494007"/>
              <a:gd name="connsiteY6-4916" fmla="*/ 1930484 h 2253757"/>
              <a:gd name="connsiteX7-4917" fmla="*/ 1492737 w 1494007"/>
              <a:gd name="connsiteY7-4918" fmla="*/ 1069958 h 2253757"/>
              <a:gd name="connsiteX8-4919" fmla="*/ 1440769 w 1494007"/>
              <a:gd name="connsiteY8-4920" fmla="*/ 644162 h 2253757"/>
              <a:gd name="connsiteX9-4921" fmla="*/ 1248364 w 1494007"/>
              <a:gd name="connsiteY9-4922" fmla="*/ 612493 h 2253757"/>
              <a:gd name="connsiteX10-4923" fmla="*/ 1240598 w 1494007"/>
              <a:gd name="connsiteY10-4924" fmla="*/ 911472 h 2253757"/>
              <a:gd name="connsiteX11-4925" fmla="*/ 1228500 w 1494007"/>
              <a:gd name="connsiteY11-4926" fmla="*/ 600743 h 2253757"/>
              <a:gd name="connsiteX12-4927" fmla="*/ 998695 w 1494007"/>
              <a:gd name="connsiteY12-4928" fmla="*/ 558366 h 2253757"/>
              <a:gd name="connsiteX13-4929" fmla="*/ 1028960 w 1494007"/>
              <a:gd name="connsiteY13-4930" fmla="*/ 887580 h 2253757"/>
              <a:gd name="connsiteX14-4931" fmla="*/ 977635 w 1494007"/>
              <a:gd name="connsiteY14-4932" fmla="*/ 557324 h 2253757"/>
              <a:gd name="connsiteX15-4933" fmla="*/ 782661 w 1494007"/>
              <a:gd name="connsiteY15-4934" fmla="*/ 513030 h 2253757"/>
              <a:gd name="connsiteX16-4935" fmla="*/ 786491 w 1494007"/>
              <a:gd name="connsiteY16-4936" fmla="*/ 901237 h 2253757"/>
              <a:gd name="connsiteX17-4937" fmla="*/ 754819 w 1494007"/>
              <a:gd name="connsiteY17-4938" fmla="*/ 121917 h 2253757"/>
              <a:gd name="connsiteX18-4939" fmla="*/ 557920 w 1494007"/>
              <a:gd name="connsiteY18-4940" fmla="*/ 161731 h 2253757"/>
              <a:gd name="connsiteX19-4941" fmla="*/ 535282 w 1494007"/>
              <a:gd name="connsiteY19-4942" fmla="*/ 1183173 h 2253757"/>
              <a:gd name="connsiteX20-4943" fmla="*/ 376317 w 1494007"/>
              <a:gd name="connsiteY20-4944" fmla="*/ 1148565 h 2253757"/>
              <a:gd name="connsiteX21-4945" fmla="*/ 0 w 1494007"/>
              <a:gd name="connsiteY21-4946" fmla="*/ 886482 h 2253757"/>
              <a:gd name="connsiteX0-4947" fmla="*/ 0 w 1494007"/>
              <a:gd name="connsiteY0-4948" fmla="*/ 886482 h 2253757"/>
              <a:gd name="connsiteX1-4949" fmla="*/ 202929 w 1494007"/>
              <a:gd name="connsiteY1-4950" fmla="*/ 1320850 h 2253757"/>
              <a:gd name="connsiteX2-4951" fmla="*/ 438719 w 1494007"/>
              <a:gd name="connsiteY2-4952" fmla="*/ 1655174 h 2253757"/>
              <a:gd name="connsiteX3-4953" fmla="*/ 620418 w 1494007"/>
              <a:gd name="connsiteY3-4954" fmla="*/ 1879748 h 2253757"/>
              <a:gd name="connsiteX4-4955" fmla="*/ 654015 w 1494007"/>
              <a:gd name="connsiteY4-4956" fmla="*/ 2240642 h 2253757"/>
              <a:gd name="connsiteX5-4957" fmla="*/ 1324672 w 1494007"/>
              <a:gd name="connsiteY5-4958" fmla="*/ 2253757 h 2253757"/>
              <a:gd name="connsiteX6-4959" fmla="*/ 1334105 w 1494007"/>
              <a:gd name="connsiteY6-4960" fmla="*/ 1930484 h 2253757"/>
              <a:gd name="connsiteX7-4961" fmla="*/ 1492737 w 1494007"/>
              <a:gd name="connsiteY7-4962" fmla="*/ 1069958 h 2253757"/>
              <a:gd name="connsiteX8-4963" fmla="*/ 1440769 w 1494007"/>
              <a:gd name="connsiteY8-4964" fmla="*/ 644162 h 2253757"/>
              <a:gd name="connsiteX9-4965" fmla="*/ 1248364 w 1494007"/>
              <a:gd name="connsiteY9-4966" fmla="*/ 612493 h 2253757"/>
              <a:gd name="connsiteX10-4967" fmla="*/ 1240598 w 1494007"/>
              <a:gd name="connsiteY10-4968" fmla="*/ 911472 h 2253757"/>
              <a:gd name="connsiteX11-4969" fmla="*/ 1228500 w 1494007"/>
              <a:gd name="connsiteY11-4970" fmla="*/ 600743 h 2253757"/>
              <a:gd name="connsiteX12-4971" fmla="*/ 998695 w 1494007"/>
              <a:gd name="connsiteY12-4972" fmla="*/ 558366 h 2253757"/>
              <a:gd name="connsiteX13-4973" fmla="*/ 1028960 w 1494007"/>
              <a:gd name="connsiteY13-4974" fmla="*/ 887580 h 2253757"/>
              <a:gd name="connsiteX14-4975" fmla="*/ 977635 w 1494007"/>
              <a:gd name="connsiteY14-4976" fmla="*/ 557324 h 2253757"/>
              <a:gd name="connsiteX15-4977" fmla="*/ 782661 w 1494007"/>
              <a:gd name="connsiteY15-4978" fmla="*/ 513030 h 2253757"/>
              <a:gd name="connsiteX16-4979" fmla="*/ 786491 w 1494007"/>
              <a:gd name="connsiteY16-4980" fmla="*/ 901237 h 2253757"/>
              <a:gd name="connsiteX17-4981" fmla="*/ 754819 w 1494007"/>
              <a:gd name="connsiteY17-4982" fmla="*/ 121917 h 2253757"/>
              <a:gd name="connsiteX18-4983" fmla="*/ 557920 w 1494007"/>
              <a:gd name="connsiteY18-4984" fmla="*/ 161731 h 2253757"/>
              <a:gd name="connsiteX19-4985" fmla="*/ 535282 w 1494007"/>
              <a:gd name="connsiteY19-4986" fmla="*/ 1183173 h 2253757"/>
              <a:gd name="connsiteX20-4987" fmla="*/ 376317 w 1494007"/>
              <a:gd name="connsiteY20-4988" fmla="*/ 1148565 h 2253757"/>
              <a:gd name="connsiteX21-4989" fmla="*/ 0 w 1494007"/>
              <a:gd name="connsiteY21-4990" fmla="*/ 886482 h 2253757"/>
              <a:gd name="connsiteX0-4991" fmla="*/ 0 w 1494007"/>
              <a:gd name="connsiteY0-4992" fmla="*/ 886482 h 2253757"/>
              <a:gd name="connsiteX1-4993" fmla="*/ 202929 w 1494007"/>
              <a:gd name="connsiteY1-4994" fmla="*/ 1320850 h 2253757"/>
              <a:gd name="connsiteX2-4995" fmla="*/ 438719 w 1494007"/>
              <a:gd name="connsiteY2-4996" fmla="*/ 1655174 h 2253757"/>
              <a:gd name="connsiteX3-4997" fmla="*/ 620418 w 1494007"/>
              <a:gd name="connsiteY3-4998" fmla="*/ 1879748 h 2253757"/>
              <a:gd name="connsiteX4-4999" fmla="*/ 654015 w 1494007"/>
              <a:gd name="connsiteY4-5000" fmla="*/ 2240642 h 2253757"/>
              <a:gd name="connsiteX5-5001" fmla="*/ 1324672 w 1494007"/>
              <a:gd name="connsiteY5-5002" fmla="*/ 2253757 h 2253757"/>
              <a:gd name="connsiteX6-5003" fmla="*/ 1334105 w 1494007"/>
              <a:gd name="connsiteY6-5004" fmla="*/ 1930484 h 2253757"/>
              <a:gd name="connsiteX7-5005" fmla="*/ 1492737 w 1494007"/>
              <a:gd name="connsiteY7-5006" fmla="*/ 1069958 h 2253757"/>
              <a:gd name="connsiteX8-5007" fmla="*/ 1440769 w 1494007"/>
              <a:gd name="connsiteY8-5008" fmla="*/ 644162 h 2253757"/>
              <a:gd name="connsiteX9-5009" fmla="*/ 1248364 w 1494007"/>
              <a:gd name="connsiteY9-5010" fmla="*/ 612493 h 2253757"/>
              <a:gd name="connsiteX10-5011" fmla="*/ 1240598 w 1494007"/>
              <a:gd name="connsiteY10-5012" fmla="*/ 911472 h 2253757"/>
              <a:gd name="connsiteX11-5013" fmla="*/ 1228500 w 1494007"/>
              <a:gd name="connsiteY11-5014" fmla="*/ 600743 h 2253757"/>
              <a:gd name="connsiteX12-5015" fmla="*/ 998695 w 1494007"/>
              <a:gd name="connsiteY12-5016" fmla="*/ 558366 h 2253757"/>
              <a:gd name="connsiteX13-5017" fmla="*/ 1028960 w 1494007"/>
              <a:gd name="connsiteY13-5018" fmla="*/ 887580 h 2253757"/>
              <a:gd name="connsiteX14-5019" fmla="*/ 977635 w 1494007"/>
              <a:gd name="connsiteY14-5020" fmla="*/ 557324 h 2253757"/>
              <a:gd name="connsiteX15-5021" fmla="*/ 782661 w 1494007"/>
              <a:gd name="connsiteY15-5022" fmla="*/ 513030 h 2253757"/>
              <a:gd name="connsiteX16-5023" fmla="*/ 786491 w 1494007"/>
              <a:gd name="connsiteY16-5024" fmla="*/ 901237 h 2253757"/>
              <a:gd name="connsiteX17-5025" fmla="*/ 754819 w 1494007"/>
              <a:gd name="connsiteY17-5026" fmla="*/ 121917 h 2253757"/>
              <a:gd name="connsiteX18-5027" fmla="*/ 557920 w 1494007"/>
              <a:gd name="connsiteY18-5028" fmla="*/ 161731 h 2253757"/>
              <a:gd name="connsiteX19-5029" fmla="*/ 535282 w 1494007"/>
              <a:gd name="connsiteY19-5030" fmla="*/ 1183173 h 2253757"/>
              <a:gd name="connsiteX20-5031" fmla="*/ 376317 w 1494007"/>
              <a:gd name="connsiteY20-5032" fmla="*/ 1148565 h 2253757"/>
              <a:gd name="connsiteX21-5033" fmla="*/ 0 w 1494007"/>
              <a:gd name="connsiteY21-5034" fmla="*/ 886482 h 2253757"/>
              <a:gd name="connsiteX0-5035" fmla="*/ 0 w 1494007"/>
              <a:gd name="connsiteY0-5036" fmla="*/ 886482 h 2253757"/>
              <a:gd name="connsiteX1-5037" fmla="*/ 202929 w 1494007"/>
              <a:gd name="connsiteY1-5038" fmla="*/ 1320850 h 2253757"/>
              <a:gd name="connsiteX2-5039" fmla="*/ 438719 w 1494007"/>
              <a:gd name="connsiteY2-5040" fmla="*/ 1655174 h 2253757"/>
              <a:gd name="connsiteX3-5041" fmla="*/ 620418 w 1494007"/>
              <a:gd name="connsiteY3-5042" fmla="*/ 1879748 h 2253757"/>
              <a:gd name="connsiteX4-5043" fmla="*/ 654015 w 1494007"/>
              <a:gd name="connsiteY4-5044" fmla="*/ 2240642 h 2253757"/>
              <a:gd name="connsiteX5-5045" fmla="*/ 1324672 w 1494007"/>
              <a:gd name="connsiteY5-5046" fmla="*/ 2253757 h 2253757"/>
              <a:gd name="connsiteX6-5047" fmla="*/ 1334105 w 1494007"/>
              <a:gd name="connsiteY6-5048" fmla="*/ 1930484 h 2253757"/>
              <a:gd name="connsiteX7-5049" fmla="*/ 1492737 w 1494007"/>
              <a:gd name="connsiteY7-5050" fmla="*/ 1069958 h 2253757"/>
              <a:gd name="connsiteX8-5051" fmla="*/ 1440769 w 1494007"/>
              <a:gd name="connsiteY8-5052" fmla="*/ 644162 h 2253757"/>
              <a:gd name="connsiteX9-5053" fmla="*/ 1248364 w 1494007"/>
              <a:gd name="connsiteY9-5054" fmla="*/ 612493 h 2253757"/>
              <a:gd name="connsiteX10-5055" fmla="*/ 1240598 w 1494007"/>
              <a:gd name="connsiteY10-5056" fmla="*/ 911472 h 2253757"/>
              <a:gd name="connsiteX11-5057" fmla="*/ 1228500 w 1494007"/>
              <a:gd name="connsiteY11-5058" fmla="*/ 600743 h 2253757"/>
              <a:gd name="connsiteX12-5059" fmla="*/ 998695 w 1494007"/>
              <a:gd name="connsiteY12-5060" fmla="*/ 558366 h 2253757"/>
              <a:gd name="connsiteX13-5061" fmla="*/ 1028960 w 1494007"/>
              <a:gd name="connsiteY13-5062" fmla="*/ 887580 h 2253757"/>
              <a:gd name="connsiteX14-5063" fmla="*/ 977635 w 1494007"/>
              <a:gd name="connsiteY14-5064" fmla="*/ 557324 h 2253757"/>
              <a:gd name="connsiteX15-5065" fmla="*/ 782661 w 1494007"/>
              <a:gd name="connsiteY15-5066" fmla="*/ 513030 h 2253757"/>
              <a:gd name="connsiteX16-5067" fmla="*/ 786491 w 1494007"/>
              <a:gd name="connsiteY16-5068" fmla="*/ 901237 h 2253757"/>
              <a:gd name="connsiteX17-5069" fmla="*/ 754819 w 1494007"/>
              <a:gd name="connsiteY17-5070" fmla="*/ 121917 h 2253757"/>
              <a:gd name="connsiteX18-5071" fmla="*/ 557920 w 1494007"/>
              <a:gd name="connsiteY18-5072" fmla="*/ 161731 h 2253757"/>
              <a:gd name="connsiteX19-5073" fmla="*/ 535282 w 1494007"/>
              <a:gd name="connsiteY19-5074" fmla="*/ 1183173 h 2253757"/>
              <a:gd name="connsiteX20-5075" fmla="*/ 376317 w 1494007"/>
              <a:gd name="connsiteY20-5076" fmla="*/ 1148565 h 2253757"/>
              <a:gd name="connsiteX21-5077" fmla="*/ 0 w 1494007"/>
              <a:gd name="connsiteY21-5078" fmla="*/ 886482 h 2253757"/>
              <a:gd name="connsiteX0-5079" fmla="*/ 0 w 1494007"/>
              <a:gd name="connsiteY0-5080" fmla="*/ 886482 h 2253757"/>
              <a:gd name="connsiteX1-5081" fmla="*/ 202929 w 1494007"/>
              <a:gd name="connsiteY1-5082" fmla="*/ 1320850 h 2253757"/>
              <a:gd name="connsiteX2-5083" fmla="*/ 438719 w 1494007"/>
              <a:gd name="connsiteY2-5084" fmla="*/ 1655174 h 2253757"/>
              <a:gd name="connsiteX3-5085" fmla="*/ 620418 w 1494007"/>
              <a:gd name="connsiteY3-5086" fmla="*/ 1879748 h 2253757"/>
              <a:gd name="connsiteX4-5087" fmla="*/ 654015 w 1494007"/>
              <a:gd name="connsiteY4-5088" fmla="*/ 2115210 h 2253757"/>
              <a:gd name="connsiteX5-5089" fmla="*/ 1324672 w 1494007"/>
              <a:gd name="connsiteY5-5090" fmla="*/ 2253757 h 2253757"/>
              <a:gd name="connsiteX6-5091" fmla="*/ 1334105 w 1494007"/>
              <a:gd name="connsiteY6-5092" fmla="*/ 1930484 h 2253757"/>
              <a:gd name="connsiteX7-5093" fmla="*/ 1492737 w 1494007"/>
              <a:gd name="connsiteY7-5094" fmla="*/ 1069958 h 2253757"/>
              <a:gd name="connsiteX8-5095" fmla="*/ 1440769 w 1494007"/>
              <a:gd name="connsiteY8-5096" fmla="*/ 644162 h 2253757"/>
              <a:gd name="connsiteX9-5097" fmla="*/ 1248364 w 1494007"/>
              <a:gd name="connsiteY9-5098" fmla="*/ 612493 h 2253757"/>
              <a:gd name="connsiteX10-5099" fmla="*/ 1240598 w 1494007"/>
              <a:gd name="connsiteY10-5100" fmla="*/ 911472 h 2253757"/>
              <a:gd name="connsiteX11-5101" fmla="*/ 1228500 w 1494007"/>
              <a:gd name="connsiteY11-5102" fmla="*/ 600743 h 2253757"/>
              <a:gd name="connsiteX12-5103" fmla="*/ 998695 w 1494007"/>
              <a:gd name="connsiteY12-5104" fmla="*/ 558366 h 2253757"/>
              <a:gd name="connsiteX13-5105" fmla="*/ 1028960 w 1494007"/>
              <a:gd name="connsiteY13-5106" fmla="*/ 887580 h 2253757"/>
              <a:gd name="connsiteX14-5107" fmla="*/ 977635 w 1494007"/>
              <a:gd name="connsiteY14-5108" fmla="*/ 557324 h 2253757"/>
              <a:gd name="connsiteX15-5109" fmla="*/ 782661 w 1494007"/>
              <a:gd name="connsiteY15-5110" fmla="*/ 513030 h 2253757"/>
              <a:gd name="connsiteX16-5111" fmla="*/ 786491 w 1494007"/>
              <a:gd name="connsiteY16-5112" fmla="*/ 901237 h 2253757"/>
              <a:gd name="connsiteX17-5113" fmla="*/ 754819 w 1494007"/>
              <a:gd name="connsiteY17-5114" fmla="*/ 121917 h 2253757"/>
              <a:gd name="connsiteX18-5115" fmla="*/ 557920 w 1494007"/>
              <a:gd name="connsiteY18-5116" fmla="*/ 161731 h 2253757"/>
              <a:gd name="connsiteX19-5117" fmla="*/ 535282 w 1494007"/>
              <a:gd name="connsiteY19-5118" fmla="*/ 1183173 h 2253757"/>
              <a:gd name="connsiteX20-5119" fmla="*/ 376317 w 1494007"/>
              <a:gd name="connsiteY20-5120" fmla="*/ 1148565 h 2253757"/>
              <a:gd name="connsiteX21-5121" fmla="*/ 0 w 1494007"/>
              <a:gd name="connsiteY21-5122" fmla="*/ 886482 h 2253757"/>
              <a:gd name="connsiteX0-5123" fmla="*/ 0 w 1494007"/>
              <a:gd name="connsiteY0-5124" fmla="*/ 886482 h 2147622"/>
              <a:gd name="connsiteX1-5125" fmla="*/ 202929 w 1494007"/>
              <a:gd name="connsiteY1-5126" fmla="*/ 1320850 h 2147622"/>
              <a:gd name="connsiteX2-5127" fmla="*/ 438719 w 1494007"/>
              <a:gd name="connsiteY2-5128" fmla="*/ 1655174 h 2147622"/>
              <a:gd name="connsiteX3-5129" fmla="*/ 620418 w 1494007"/>
              <a:gd name="connsiteY3-5130" fmla="*/ 1879748 h 2147622"/>
              <a:gd name="connsiteX4-5131" fmla="*/ 654015 w 1494007"/>
              <a:gd name="connsiteY4-5132" fmla="*/ 2115210 h 2147622"/>
              <a:gd name="connsiteX5-5133" fmla="*/ 1339145 w 1494007"/>
              <a:gd name="connsiteY5-5134" fmla="*/ 2147622 h 2147622"/>
              <a:gd name="connsiteX6-5135" fmla="*/ 1334105 w 1494007"/>
              <a:gd name="connsiteY6-5136" fmla="*/ 1930484 h 2147622"/>
              <a:gd name="connsiteX7-5137" fmla="*/ 1492737 w 1494007"/>
              <a:gd name="connsiteY7-5138" fmla="*/ 1069958 h 2147622"/>
              <a:gd name="connsiteX8-5139" fmla="*/ 1440769 w 1494007"/>
              <a:gd name="connsiteY8-5140" fmla="*/ 644162 h 2147622"/>
              <a:gd name="connsiteX9-5141" fmla="*/ 1248364 w 1494007"/>
              <a:gd name="connsiteY9-5142" fmla="*/ 612493 h 2147622"/>
              <a:gd name="connsiteX10-5143" fmla="*/ 1240598 w 1494007"/>
              <a:gd name="connsiteY10-5144" fmla="*/ 911472 h 2147622"/>
              <a:gd name="connsiteX11-5145" fmla="*/ 1228500 w 1494007"/>
              <a:gd name="connsiteY11-5146" fmla="*/ 600743 h 2147622"/>
              <a:gd name="connsiteX12-5147" fmla="*/ 998695 w 1494007"/>
              <a:gd name="connsiteY12-5148" fmla="*/ 558366 h 2147622"/>
              <a:gd name="connsiteX13-5149" fmla="*/ 1028960 w 1494007"/>
              <a:gd name="connsiteY13-5150" fmla="*/ 887580 h 2147622"/>
              <a:gd name="connsiteX14-5151" fmla="*/ 977635 w 1494007"/>
              <a:gd name="connsiteY14-5152" fmla="*/ 557324 h 2147622"/>
              <a:gd name="connsiteX15-5153" fmla="*/ 782661 w 1494007"/>
              <a:gd name="connsiteY15-5154" fmla="*/ 513030 h 2147622"/>
              <a:gd name="connsiteX16-5155" fmla="*/ 786491 w 1494007"/>
              <a:gd name="connsiteY16-5156" fmla="*/ 901237 h 2147622"/>
              <a:gd name="connsiteX17-5157" fmla="*/ 754819 w 1494007"/>
              <a:gd name="connsiteY17-5158" fmla="*/ 121917 h 2147622"/>
              <a:gd name="connsiteX18-5159" fmla="*/ 557920 w 1494007"/>
              <a:gd name="connsiteY18-5160" fmla="*/ 161731 h 2147622"/>
              <a:gd name="connsiteX19-5161" fmla="*/ 535282 w 1494007"/>
              <a:gd name="connsiteY19-5162" fmla="*/ 1183173 h 2147622"/>
              <a:gd name="connsiteX20-5163" fmla="*/ 376317 w 1494007"/>
              <a:gd name="connsiteY20-5164" fmla="*/ 1148565 h 2147622"/>
              <a:gd name="connsiteX21-5165" fmla="*/ 0 w 1494007"/>
              <a:gd name="connsiteY21-5166" fmla="*/ 886482 h 2147622"/>
              <a:gd name="connsiteX0-5167" fmla="*/ 0 w 1494007"/>
              <a:gd name="connsiteY0-5168" fmla="*/ 886482 h 2123500"/>
              <a:gd name="connsiteX1-5169" fmla="*/ 202929 w 1494007"/>
              <a:gd name="connsiteY1-5170" fmla="*/ 1320850 h 2123500"/>
              <a:gd name="connsiteX2-5171" fmla="*/ 438719 w 1494007"/>
              <a:gd name="connsiteY2-5172" fmla="*/ 1655174 h 2123500"/>
              <a:gd name="connsiteX3-5173" fmla="*/ 620418 w 1494007"/>
              <a:gd name="connsiteY3-5174" fmla="*/ 1879748 h 2123500"/>
              <a:gd name="connsiteX4-5175" fmla="*/ 654015 w 1494007"/>
              <a:gd name="connsiteY4-5176" fmla="*/ 2115210 h 2123500"/>
              <a:gd name="connsiteX5-5177" fmla="*/ 1334321 w 1494007"/>
              <a:gd name="connsiteY5-5178" fmla="*/ 2123500 h 2123500"/>
              <a:gd name="connsiteX6-5179" fmla="*/ 1334105 w 1494007"/>
              <a:gd name="connsiteY6-5180" fmla="*/ 1930484 h 2123500"/>
              <a:gd name="connsiteX7-5181" fmla="*/ 1492737 w 1494007"/>
              <a:gd name="connsiteY7-5182" fmla="*/ 1069958 h 2123500"/>
              <a:gd name="connsiteX8-5183" fmla="*/ 1440769 w 1494007"/>
              <a:gd name="connsiteY8-5184" fmla="*/ 644162 h 2123500"/>
              <a:gd name="connsiteX9-5185" fmla="*/ 1248364 w 1494007"/>
              <a:gd name="connsiteY9-5186" fmla="*/ 612493 h 2123500"/>
              <a:gd name="connsiteX10-5187" fmla="*/ 1240598 w 1494007"/>
              <a:gd name="connsiteY10-5188" fmla="*/ 911472 h 2123500"/>
              <a:gd name="connsiteX11-5189" fmla="*/ 1228500 w 1494007"/>
              <a:gd name="connsiteY11-5190" fmla="*/ 600743 h 2123500"/>
              <a:gd name="connsiteX12-5191" fmla="*/ 998695 w 1494007"/>
              <a:gd name="connsiteY12-5192" fmla="*/ 558366 h 2123500"/>
              <a:gd name="connsiteX13-5193" fmla="*/ 1028960 w 1494007"/>
              <a:gd name="connsiteY13-5194" fmla="*/ 887580 h 2123500"/>
              <a:gd name="connsiteX14-5195" fmla="*/ 977635 w 1494007"/>
              <a:gd name="connsiteY14-5196" fmla="*/ 557324 h 2123500"/>
              <a:gd name="connsiteX15-5197" fmla="*/ 782661 w 1494007"/>
              <a:gd name="connsiteY15-5198" fmla="*/ 513030 h 2123500"/>
              <a:gd name="connsiteX16-5199" fmla="*/ 786491 w 1494007"/>
              <a:gd name="connsiteY16-5200" fmla="*/ 901237 h 2123500"/>
              <a:gd name="connsiteX17-5201" fmla="*/ 754819 w 1494007"/>
              <a:gd name="connsiteY17-5202" fmla="*/ 121917 h 2123500"/>
              <a:gd name="connsiteX18-5203" fmla="*/ 557920 w 1494007"/>
              <a:gd name="connsiteY18-5204" fmla="*/ 161731 h 2123500"/>
              <a:gd name="connsiteX19-5205" fmla="*/ 535282 w 1494007"/>
              <a:gd name="connsiteY19-5206" fmla="*/ 1183173 h 2123500"/>
              <a:gd name="connsiteX20-5207" fmla="*/ 376317 w 1494007"/>
              <a:gd name="connsiteY20-5208" fmla="*/ 1148565 h 2123500"/>
              <a:gd name="connsiteX21-5209" fmla="*/ 0 w 1494007"/>
              <a:gd name="connsiteY21-5210" fmla="*/ 886482 h 2123500"/>
              <a:gd name="connsiteX0-5211" fmla="*/ 0 w 1494007"/>
              <a:gd name="connsiteY0-5212" fmla="*/ 886482 h 2123500"/>
              <a:gd name="connsiteX1-5213" fmla="*/ 202929 w 1494007"/>
              <a:gd name="connsiteY1-5214" fmla="*/ 1320850 h 2123500"/>
              <a:gd name="connsiteX2-5215" fmla="*/ 438719 w 1494007"/>
              <a:gd name="connsiteY2-5216" fmla="*/ 1655174 h 2123500"/>
              <a:gd name="connsiteX3-5217" fmla="*/ 620418 w 1494007"/>
              <a:gd name="connsiteY3-5218" fmla="*/ 1879748 h 2123500"/>
              <a:gd name="connsiteX4-5219" fmla="*/ 654015 w 1494007"/>
              <a:gd name="connsiteY4-5220" fmla="*/ 2115210 h 2123500"/>
              <a:gd name="connsiteX5-5221" fmla="*/ 1334321 w 1494007"/>
              <a:gd name="connsiteY5-5222" fmla="*/ 2123500 h 2123500"/>
              <a:gd name="connsiteX6-5223" fmla="*/ 1334105 w 1494007"/>
              <a:gd name="connsiteY6-5224" fmla="*/ 1930484 h 2123500"/>
              <a:gd name="connsiteX7-5225" fmla="*/ 1492737 w 1494007"/>
              <a:gd name="connsiteY7-5226" fmla="*/ 1069958 h 2123500"/>
              <a:gd name="connsiteX8-5227" fmla="*/ 1440769 w 1494007"/>
              <a:gd name="connsiteY8-5228" fmla="*/ 644162 h 2123500"/>
              <a:gd name="connsiteX9-5229" fmla="*/ 1248364 w 1494007"/>
              <a:gd name="connsiteY9-5230" fmla="*/ 612493 h 2123500"/>
              <a:gd name="connsiteX10-5231" fmla="*/ 1240598 w 1494007"/>
              <a:gd name="connsiteY10-5232" fmla="*/ 911472 h 2123500"/>
              <a:gd name="connsiteX11-5233" fmla="*/ 1228500 w 1494007"/>
              <a:gd name="connsiteY11-5234" fmla="*/ 600743 h 2123500"/>
              <a:gd name="connsiteX12-5235" fmla="*/ 998695 w 1494007"/>
              <a:gd name="connsiteY12-5236" fmla="*/ 558366 h 2123500"/>
              <a:gd name="connsiteX13-5237" fmla="*/ 1028960 w 1494007"/>
              <a:gd name="connsiteY13-5238" fmla="*/ 887580 h 2123500"/>
              <a:gd name="connsiteX14-5239" fmla="*/ 977635 w 1494007"/>
              <a:gd name="connsiteY14-5240" fmla="*/ 557324 h 2123500"/>
              <a:gd name="connsiteX15-5241" fmla="*/ 782661 w 1494007"/>
              <a:gd name="connsiteY15-5242" fmla="*/ 513030 h 2123500"/>
              <a:gd name="connsiteX16-5243" fmla="*/ 786491 w 1494007"/>
              <a:gd name="connsiteY16-5244" fmla="*/ 901237 h 2123500"/>
              <a:gd name="connsiteX17-5245" fmla="*/ 754819 w 1494007"/>
              <a:gd name="connsiteY17-5246" fmla="*/ 121917 h 2123500"/>
              <a:gd name="connsiteX18-5247" fmla="*/ 557920 w 1494007"/>
              <a:gd name="connsiteY18-5248" fmla="*/ 161731 h 2123500"/>
              <a:gd name="connsiteX19-5249" fmla="*/ 535282 w 1494007"/>
              <a:gd name="connsiteY19-5250" fmla="*/ 1183173 h 2123500"/>
              <a:gd name="connsiteX20-5251" fmla="*/ 376317 w 1494007"/>
              <a:gd name="connsiteY20-5252" fmla="*/ 1148565 h 2123500"/>
              <a:gd name="connsiteX21-5253" fmla="*/ 0 w 1494007"/>
              <a:gd name="connsiteY21-5254" fmla="*/ 886482 h 2123500"/>
              <a:gd name="connsiteX0-5255" fmla="*/ 0 w 1494007"/>
              <a:gd name="connsiteY0-5256" fmla="*/ 886482 h 2123500"/>
              <a:gd name="connsiteX1-5257" fmla="*/ 202929 w 1494007"/>
              <a:gd name="connsiteY1-5258" fmla="*/ 1320850 h 2123500"/>
              <a:gd name="connsiteX2-5259" fmla="*/ 438719 w 1494007"/>
              <a:gd name="connsiteY2-5260" fmla="*/ 1655174 h 2123500"/>
              <a:gd name="connsiteX3-5261" fmla="*/ 620418 w 1494007"/>
              <a:gd name="connsiteY3-5262" fmla="*/ 1879748 h 2123500"/>
              <a:gd name="connsiteX4-5263" fmla="*/ 654015 w 1494007"/>
              <a:gd name="connsiteY4-5264" fmla="*/ 2115210 h 2123500"/>
              <a:gd name="connsiteX5-5265" fmla="*/ 1334321 w 1494007"/>
              <a:gd name="connsiteY5-5266" fmla="*/ 2123500 h 2123500"/>
              <a:gd name="connsiteX6-5267" fmla="*/ 1334105 w 1494007"/>
              <a:gd name="connsiteY6-5268" fmla="*/ 1930484 h 2123500"/>
              <a:gd name="connsiteX7-5269" fmla="*/ 1492737 w 1494007"/>
              <a:gd name="connsiteY7-5270" fmla="*/ 1069958 h 2123500"/>
              <a:gd name="connsiteX8-5271" fmla="*/ 1440769 w 1494007"/>
              <a:gd name="connsiteY8-5272" fmla="*/ 644162 h 2123500"/>
              <a:gd name="connsiteX9-5273" fmla="*/ 1248364 w 1494007"/>
              <a:gd name="connsiteY9-5274" fmla="*/ 612493 h 2123500"/>
              <a:gd name="connsiteX10-5275" fmla="*/ 1240598 w 1494007"/>
              <a:gd name="connsiteY10-5276" fmla="*/ 911472 h 2123500"/>
              <a:gd name="connsiteX11-5277" fmla="*/ 1228500 w 1494007"/>
              <a:gd name="connsiteY11-5278" fmla="*/ 600743 h 2123500"/>
              <a:gd name="connsiteX12-5279" fmla="*/ 998695 w 1494007"/>
              <a:gd name="connsiteY12-5280" fmla="*/ 558366 h 2123500"/>
              <a:gd name="connsiteX13-5281" fmla="*/ 1028960 w 1494007"/>
              <a:gd name="connsiteY13-5282" fmla="*/ 887580 h 2123500"/>
              <a:gd name="connsiteX14-5283" fmla="*/ 977635 w 1494007"/>
              <a:gd name="connsiteY14-5284" fmla="*/ 557324 h 2123500"/>
              <a:gd name="connsiteX15-5285" fmla="*/ 782661 w 1494007"/>
              <a:gd name="connsiteY15-5286" fmla="*/ 513030 h 2123500"/>
              <a:gd name="connsiteX16-5287" fmla="*/ 786491 w 1494007"/>
              <a:gd name="connsiteY16-5288" fmla="*/ 901237 h 2123500"/>
              <a:gd name="connsiteX17-5289" fmla="*/ 754819 w 1494007"/>
              <a:gd name="connsiteY17-5290" fmla="*/ 121917 h 2123500"/>
              <a:gd name="connsiteX18-5291" fmla="*/ 557920 w 1494007"/>
              <a:gd name="connsiteY18-5292" fmla="*/ 161731 h 2123500"/>
              <a:gd name="connsiteX19-5293" fmla="*/ 535282 w 1494007"/>
              <a:gd name="connsiteY19-5294" fmla="*/ 1183173 h 2123500"/>
              <a:gd name="connsiteX20-5295" fmla="*/ 376317 w 1494007"/>
              <a:gd name="connsiteY20-5296" fmla="*/ 1148565 h 2123500"/>
              <a:gd name="connsiteX21-5297" fmla="*/ 0 w 1494007"/>
              <a:gd name="connsiteY21-5298" fmla="*/ 886482 h 2123500"/>
              <a:gd name="connsiteX0-5299" fmla="*/ 0 w 1494007"/>
              <a:gd name="connsiteY0-5300" fmla="*/ 886482 h 2123500"/>
              <a:gd name="connsiteX1-5301" fmla="*/ 202929 w 1494007"/>
              <a:gd name="connsiteY1-5302" fmla="*/ 1320850 h 2123500"/>
              <a:gd name="connsiteX2-5303" fmla="*/ 438719 w 1494007"/>
              <a:gd name="connsiteY2-5304" fmla="*/ 1655174 h 2123500"/>
              <a:gd name="connsiteX3-5305" fmla="*/ 620418 w 1494007"/>
              <a:gd name="connsiteY3-5306" fmla="*/ 1879748 h 2123500"/>
              <a:gd name="connsiteX4-5307" fmla="*/ 654015 w 1494007"/>
              <a:gd name="connsiteY4-5308" fmla="*/ 2115210 h 2123500"/>
              <a:gd name="connsiteX5-5309" fmla="*/ 1334321 w 1494007"/>
              <a:gd name="connsiteY5-5310" fmla="*/ 2123500 h 2123500"/>
              <a:gd name="connsiteX6-5311" fmla="*/ 1334105 w 1494007"/>
              <a:gd name="connsiteY6-5312" fmla="*/ 1930484 h 2123500"/>
              <a:gd name="connsiteX7-5313" fmla="*/ 1492737 w 1494007"/>
              <a:gd name="connsiteY7-5314" fmla="*/ 1069958 h 2123500"/>
              <a:gd name="connsiteX8-5315" fmla="*/ 1440769 w 1494007"/>
              <a:gd name="connsiteY8-5316" fmla="*/ 644162 h 2123500"/>
              <a:gd name="connsiteX9-5317" fmla="*/ 1248364 w 1494007"/>
              <a:gd name="connsiteY9-5318" fmla="*/ 612493 h 2123500"/>
              <a:gd name="connsiteX10-5319" fmla="*/ 1240598 w 1494007"/>
              <a:gd name="connsiteY10-5320" fmla="*/ 911472 h 2123500"/>
              <a:gd name="connsiteX11-5321" fmla="*/ 1228500 w 1494007"/>
              <a:gd name="connsiteY11-5322" fmla="*/ 600743 h 2123500"/>
              <a:gd name="connsiteX12-5323" fmla="*/ 998695 w 1494007"/>
              <a:gd name="connsiteY12-5324" fmla="*/ 558366 h 2123500"/>
              <a:gd name="connsiteX13-5325" fmla="*/ 1028960 w 1494007"/>
              <a:gd name="connsiteY13-5326" fmla="*/ 887580 h 2123500"/>
              <a:gd name="connsiteX14-5327" fmla="*/ 977635 w 1494007"/>
              <a:gd name="connsiteY14-5328" fmla="*/ 557324 h 2123500"/>
              <a:gd name="connsiteX15-5329" fmla="*/ 782661 w 1494007"/>
              <a:gd name="connsiteY15-5330" fmla="*/ 513030 h 2123500"/>
              <a:gd name="connsiteX16-5331" fmla="*/ 786491 w 1494007"/>
              <a:gd name="connsiteY16-5332" fmla="*/ 901237 h 2123500"/>
              <a:gd name="connsiteX17-5333" fmla="*/ 754819 w 1494007"/>
              <a:gd name="connsiteY17-5334" fmla="*/ 121917 h 2123500"/>
              <a:gd name="connsiteX18-5335" fmla="*/ 557920 w 1494007"/>
              <a:gd name="connsiteY18-5336" fmla="*/ 161731 h 2123500"/>
              <a:gd name="connsiteX19-5337" fmla="*/ 535282 w 1494007"/>
              <a:gd name="connsiteY19-5338" fmla="*/ 1183173 h 2123500"/>
              <a:gd name="connsiteX20-5339" fmla="*/ 376317 w 1494007"/>
              <a:gd name="connsiteY20-5340" fmla="*/ 1148565 h 2123500"/>
              <a:gd name="connsiteX21-5341" fmla="*/ 0 w 1494007"/>
              <a:gd name="connsiteY21-5342" fmla="*/ 886482 h 2123500"/>
              <a:gd name="connsiteX0-5343" fmla="*/ 0 w 1494007"/>
              <a:gd name="connsiteY0-5344" fmla="*/ 886482 h 2123500"/>
              <a:gd name="connsiteX1-5345" fmla="*/ 202929 w 1494007"/>
              <a:gd name="connsiteY1-5346" fmla="*/ 1320850 h 2123500"/>
              <a:gd name="connsiteX2-5347" fmla="*/ 438719 w 1494007"/>
              <a:gd name="connsiteY2-5348" fmla="*/ 1655174 h 2123500"/>
              <a:gd name="connsiteX3-5349" fmla="*/ 620418 w 1494007"/>
              <a:gd name="connsiteY3-5350" fmla="*/ 1879748 h 2123500"/>
              <a:gd name="connsiteX4-5351" fmla="*/ 654015 w 1494007"/>
              <a:gd name="connsiteY4-5352" fmla="*/ 2115210 h 2123500"/>
              <a:gd name="connsiteX5-5353" fmla="*/ 1334321 w 1494007"/>
              <a:gd name="connsiteY5-5354" fmla="*/ 2123500 h 2123500"/>
              <a:gd name="connsiteX6-5355" fmla="*/ 1334105 w 1494007"/>
              <a:gd name="connsiteY6-5356" fmla="*/ 1930484 h 2123500"/>
              <a:gd name="connsiteX7-5357" fmla="*/ 1492737 w 1494007"/>
              <a:gd name="connsiteY7-5358" fmla="*/ 1069958 h 2123500"/>
              <a:gd name="connsiteX8-5359" fmla="*/ 1440769 w 1494007"/>
              <a:gd name="connsiteY8-5360" fmla="*/ 644162 h 2123500"/>
              <a:gd name="connsiteX9-5361" fmla="*/ 1248364 w 1494007"/>
              <a:gd name="connsiteY9-5362" fmla="*/ 612493 h 2123500"/>
              <a:gd name="connsiteX10-5363" fmla="*/ 1240598 w 1494007"/>
              <a:gd name="connsiteY10-5364" fmla="*/ 911472 h 2123500"/>
              <a:gd name="connsiteX11-5365" fmla="*/ 1228500 w 1494007"/>
              <a:gd name="connsiteY11-5366" fmla="*/ 600743 h 2123500"/>
              <a:gd name="connsiteX12-5367" fmla="*/ 998695 w 1494007"/>
              <a:gd name="connsiteY12-5368" fmla="*/ 558366 h 2123500"/>
              <a:gd name="connsiteX13-5369" fmla="*/ 1028960 w 1494007"/>
              <a:gd name="connsiteY13-5370" fmla="*/ 887580 h 2123500"/>
              <a:gd name="connsiteX14-5371" fmla="*/ 977635 w 1494007"/>
              <a:gd name="connsiteY14-5372" fmla="*/ 557324 h 2123500"/>
              <a:gd name="connsiteX15-5373" fmla="*/ 782661 w 1494007"/>
              <a:gd name="connsiteY15-5374" fmla="*/ 513030 h 2123500"/>
              <a:gd name="connsiteX16-5375" fmla="*/ 786491 w 1494007"/>
              <a:gd name="connsiteY16-5376" fmla="*/ 901237 h 2123500"/>
              <a:gd name="connsiteX17-5377" fmla="*/ 754819 w 1494007"/>
              <a:gd name="connsiteY17-5378" fmla="*/ 121917 h 2123500"/>
              <a:gd name="connsiteX18-5379" fmla="*/ 557920 w 1494007"/>
              <a:gd name="connsiteY18-5380" fmla="*/ 161731 h 2123500"/>
              <a:gd name="connsiteX19-5381" fmla="*/ 535282 w 1494007"/>
              <a:gd name="connsiteY19-5382" fmla="*/ 1183173 h 2123500"/>
              <a:gd name="connsiteX20-5383" fmla="*/ 376317 w 1494007"/>
              <a:gd name="connsiteY20-5384" fmla="*/ 1148565 h 2123500"/>
              <a:gd name="connsiteX21-5385" fmla="*/ 0 w 1494007"/>
              <a:gd name="connsiteY21-5386" fmla="*/ 886482 h 2123500"/>
              <a:gd name="connsiteX0-5387" fmla="*/ 0 w 1494007"/>
              <a:gd name="connsiteY0-5388" fmla="*/ 886482 h 2123500"/>
              <a:gd name="connsiteX1-5389" fmla="*/ 202929 w 1494007"/>
              <a:gd name="connsiteY1-5390" fmla="*/ 1320850 h 2123500"/>
              <a:gd name="connsiteX2-5391" fmla="*/ 438719 w 1494007"/>
              <a:gd name="connsiteY2-5392" fmla="*/ 1655174 h 2123500"/>
              <a:gd name="connsiteX3-5393" fmla="*/ 620418 w 1494007"/>
              <a:gd name="connsiteY3-5394" fmla="*/ 1879748 h 2123500"/>
              <a:gd name="connsiteX4-5395" fmla="*/ 654015 w 1494007"/>
              <a:gd name="connsiteY4-5396" fmla="*/ 2115210 h 2123500"/>
              <a:gd name="connsiteX5-5397" fmla="*/ 1334321 w 1494007"/>
              <a:gd name="connsiteY5-5398" fmla="*/ 2123500 h 2123500"/>
              <a:gd name="connsiteX6-5399" fmla="*/ 1334105 w 1494007"/>
              <a:gd name="connsiteY6-5400" fmla="*/ 1930484 h 2123500"/>
              <a:gd name="connsiteX7-5401" fmla="*/ 1492737 w 1494007"/>
              <a:gd name="connsiteY7-5402" fmla="*/ 1069958 h 2123500"/>
              <a:gd name="connsiteX8-5403" fmla="*/ 1440769 w 1494007"/>
              <a:gd name="connsiteY8-5404" fmla="*/ 644162 h 2123500"/>
              <a:gd name="connsiteX9-5405" fmla="*/ 1248364 w 1494007"/>
              <a:gd name="connsiteY9-5406" fmla="*/ 612493 h 2123500"/>
              <a:gd name="connsiteX10-5407" fmla="*/ 1240598 w 1494007"/>
              <a:gd name="connsiteY10-5408" fmla="*/ 911472 h 2123500"/>
              <a:gd name="connsiteX11-5409" fmla="*/ 1228500 w 1494007"/>
              <a:gd name="connsiteY11-5410" fmla="*/ 600743 h 2123500"/>
              <a:gd name="connsiteX12-5411" fmla="*/ 998695 w 1494007"/>
              <a:gd name="connsiteY12-5412" fmla="*/ 558366 h 2123500"/>
              <a:gd name="connsiteX13-5413" fmla="*/ 1028960 w 1494007"/>
              <a:gd name="connsiteY13-5414" fmla="*/ 887580 h 2123500"/>
              <a:gd name="connsiteX14-5415" fmla="*/ 977635 w 1494007"/>
              <a:gd name="connsiteY14-5416" fmla="*/ 557324 h 2123500"/>
              <a:gd name="connsiteX15-5417" fmla="*/ 782661 w 1494007"/>
              <a:gd name="connsiteY15-5418" fmla="*/ 513030 h 2123500"/>
              <a:gd name="connsiteX16-5419" fmla="*/ 786491 w 1494007"/>
              <a:gd name="connsiteY16-5420" fmla="*/ 901237 h 2123500"/>
              <a:gd name="connsiteX17-5421" fmla="*/ 754819 w 1494007"/>
              <a:gd name="connsiteY17-5422" fmla="*/ 121917 h 2123500"/>
              <a:gd name="connsiteX18-5423" fmla="*/ 557920 w 1494007"/>
              <a:gd name="connsiteY18-5424" fmla="*/ 161731 h 2123500"/>
              <a:gd name="connsiteX19-5425" fmla="*/ 501512 w 1494007"/>
              <a:gd name="connsiteY19-5426" fmla="*/ 1192821 h 2123500"/>
              <a:gd name="connsiteX20-5427" fmla="*/ 376317 w 1494007"/>
              <a:gd name="connsiteY20-5428" fmla="*/ 1148565 h 2123500"/>
              <a:gd name="connsiteX21-5429" fmla="*/ 0 w 1494007"/>
              <a:gd name="connsiteY21-5430" fmla="*/ 886482 h 2123500"/>
              <a:gd name="connsiteX0-5431" fmla="*/ 0 w 1494007"/>
              <a:gd name="connsiteY0-5432" fmla="*/ 886482 h 2123500"/>
              <a:gd name="connsiteX1-5433" fmla="*/ 202929 w 1494007"/>
              <a:gd name="connsiteY1-5434" fmla="*/ 1320850 h 2123500"/>
              <a:gd name="connsiteX2-5435" fmla="*/ 438719 w 1494007"/>
              <a:gd name="connsiteY2-5436" fmla="*/ 1655174 h 2123500"/>
              <a:gd name="connsiteX3-5437" fmla="*/ 620418 w 1494007"/>
              <a:gd name="connsiteY3-5438" fmla="*/ 1879748 h 2123500"/>
              <a:gd name="connsiteX4-5439" fmla="*/ 654015 w 1494007"/>
              <a:gd name="connsiteY4-5440" fmla="*/ 2115210 h 2123500"/>
              <a:gd name="connsiteX5-5441" fmla="*/ 1334321 w 1494007"/>
              <a:gd name="connsiteY5-5442" fmla="*/ 2123500 h 2123500"/>
              <a:gd name="connsiteX6-5443" fmla="*/ 1334105 w 1494007"/>
              <a:gd name="connsiteY6-5444" fmla="*/ 1930484 h 2123500"/>
              <a:gd name="connsiteX7-5445" fmla="*/ 1492737 w 1494007"/>
              <a:gd name="connsiteY7-5446" fmla="*/ 1069958 h 2123500"/>
              <a:gd name="connsiteX8-5447" fmla="*/ 1440769 w 1494007"/>
              <a:gd name="connsiteY8-5448" fmla="*/ 644162 h 2123500"/>
              <a:gd name="connsiteX9-5449" fmla="*/ 1248364 w 1494007"/>
              <a:gd name="connsiteY9-5450" fmla="*/ 612493 h 2123500"/>
              <a:gd name="connsiteX10-5451" fmla="*/ 1240598 w 1494007"/>
              <a:gd name="connsiteY10-5452" fmla="*/ 911472 h 2123500"/>
              <a:gd name="connsiteX11-5453" fmla="*/ 1228500 w 1494007"/>
              <a:gd name="connsiteY11-5454" fmla="*/ 600743 h 2123500"/>
              <a:gd name="connsiteX12-5455" fmla="*/ 998695 w 1494007"/>
              <a:gd name="connsiteY12-5456" fmla="*/ 558366 h 2123500"/>
              <a:gd name="connsiteX13-5457" fmla="*/ 1028960 w 1494007"/>
              <a:gd name="connsiteY13-5458" fmla="*/ 887580 h 2123500"/>
              <a:gd name="connsiteX14-5459" fmla="*/ 977635 w 1494007"/>
              <a:gd name="connsiteY14-5460" fmla="*/ 557324 h 2123500"/>
              <a:gd name="connsiteX15-5461" fmla="*/ 782661 w 1494007"/>
              <a:gd name="connsiteY15-5462" fmla="*/ 513030 h 2123500"/>
              <a:gd name="connsiteX16-5463" fmla="*/ 786491 w 1494007"/>
              <a:gd name="connsiteY16-5464" fmla="*/ 901237 h 2123500"/>
              <a:gd name="connsiteX17-5465" fmla="*/ 754819 w 1494007"/>
              <a:gd name="connsiteY17-5466" fmla="*/ 121917 h 2123500"/>
              <a:gd name="connsiteX18-5467" fmla="*/ 557920 w 1494007"/>
              <a:gd name="connsiteY18-5468" fmla="*/ 161731 h 2123500"/>
              <a:gd name="connsiteX19-5469" fmla="*/ 501512 w 1494007"/>
              <a:gd name="connsiteY19-5470" fmla="*/ 1192821 h 2123500"/>
              <a:gd name="connsiteX20-5471" fmla="*/ 376317 w 1494007"/>
              <a:gd name="connsiteY20-5472" fmla="*/ 1148565 h 2123500"/>
              <a:gd name="connsiteX21-5473" fmla="*/ 0 w 1494007"/>
              <a:gd name="connsiteY21-5474" fmla="*/ 886482 h 2123500"/>
              <a:gd name="connsiteX0-5475" fmla="*/ 0 w 1494007"/>
              <a:gd name="connsiteY0-5476" fmla="*/ 886482 h 2123500"/>
              <a:gd name="connsiteX1-5477" fmla="*/ 202929 w 1494007"/>
              <a:gd name="connsiteY1-5478" fmla="*/ 1320850 h 2123500"/>
              <a:gd name="connsiteX2-5479" fmla="*/ 438719 w 1494007"/>
              <a:gd name="connsiteY2-5480" fmla="*/ 1655174 h 2123500"/>
              <a:gd name="connsiteX3-5481" fmla="*/ 620418 w 1494007"/>
              <a:gd name="connsiteY3-5482" fmla="*/ 1879748 h 2123500"/>
              <a:gd name="connsiteX4-5483" fmla="*/ 654015 w 1494007"/>
              <a:gd name="connsiteY4-5484" fmla="*/ 2115210 h 2123500"/>
              <a:gd name="connsiteX5-5485" fmla="*/ 1334321 w 1494007"/>
              <a:gd name="connsiteY5-5486" fmla="*/ 2123500 h 2123500"/>
              <a:gd name="connsiteX6-5487" fmla="*/ 1334105 w 1494007"/>
              <a:gd name="connsiteY6-5488" fmla="*/ 1930484 h 2123500"/>
              <a:gd name="connsiteX7-5489" fmla="*/ 1492737 w 1494007"/>
              <a:gd name="connsiteY7-5490" fmla="*/ 1069958 h 2123500"/>
              <a:gd name="connsiteX8-5491" fmla="*/ 1440769 w 1494007"/>
              <a:gd name="connsiteY8-5492" fmla="*/ 644162 h 2123500"/>
              <a:gd name="connsiteX9-5493" fmla="*/ 1248364 w 1494007"/>
              <a:gd name="connsiteY9-5494" fmla="*/ 612493 h 2123500"/>
              <a:gd name="connsiteX10-5495" fmla="*/ 1240598 w 1494007"/>
              <a:gd name="connsiteY10-5496" fmla="*/ 911472 h 2123500"/>
              <a:gd name="connsiteX11-5497" fmla="*/ 1228500 w 1494007"/>
              <a:gd name="connsiteY11-5498" fmla="*/ 600743 h 2123500"/>
              <a:gd name="connsiteX12-5499" fmla="*/ 998695 w 1494007"/>
              <a:gd name="connsiteY12-5500" fmla="*/ 558366 h 2123500"/>
              <a:gd name="connsiteX13-5501" fmla="*/ 1028960 w 1494007"/>
              <a:gd name="connsiteY13-5502" fmla="*/ 887580 h 2123500"/>
              <a:gd name="connsiteX14-5503" fmla="*/ 977635 w 1494007"/>
              <a:gd name="connsiteY14-5504" fmla="*/ 557324 h 2123500"/>
              <a:gd name="connsiteX15-5505" fmla="*/ 782661 w 1494007"/>
              <a:gd name="connsiteY15-5506" fmla="*/ 513030 h 2123500"/>
              <a:gd name="connsiteX16-5507" fmla="*/ 786491 w 1494007"/>
              <a:gd name="connsiteY16-5508" fmla="*/ 901237 h 2123500"/>
              <a:gd name="connsiteX17-5509" fmla="*/ 754819 w 1494007"/>
              <a:gd name="connsiteY17-5510" fmla="*/ 121917 h 2123500"/>
              <a:gd name="connsiteX18-5511" fmla="*/ 557920 w 1494007"/>
              <a:gd name="connsiteY18-5512" fmla="*/ 161731 h 2123500"/>
              <a:gd name="connsiteX19-5513" fmla="*/ 501512 w 1494007"/>
              <a:gd name="connsiteY19-5514" fmla="*/ 1192821 h 2123500"/>
              <a:gd name="connsiteX20-5515" fmla="*/ 376317 w 1494007"/>
              <a:gd name="connsiteY20-5516" fmla="*/ 1148565 h 2123500"/>
              <a:gd name="connsiteX21-5517" fmla="*/ 0 w 1494007"/>
              <a:gd name="connsiteY21-5518" fmla="*/ 886482 h 2123500"/>
              <a:gd name="connsiteX0-5519" fmla="*/ 0 w 1494007"/>
              <a:gd name="connsiteY0-5520" fmla="*/ 886482 h 2123500"/>
              <a:gd name="connsiteX1-5521" fmla="*/ 202929 w 1494007"/>
              <a:gd name="connsiteY1-5522" fmla="*/ 1320850 h 2123500"/>
              <a:gd name="connsiteX2-5523" fmla="*/ 438719 w 1494007"/>
              <a:gd name="connsiteY2-5524" fmla="*/ 1655174 h 2123500"/>
              <a:gd name="connsiteX3-5525" fmla="*/ 620418 w 1494007"/>
              <a:gd name="connsiteY3-5526" fmla="*/ 1879748 h 2123500"/>
              <a:gd name="connsiteX4-5527" fmla="*/ 654015 w 1494007"/>
              <a:gd name="connsiteY4-5528" fmla="*/ 2115210 h 2123500"/>
              <a:gd name="connsiteX5-5529" fmla="*/ 1334321 w 1494007"/>
              <a:gd name="connsiteY5-5530" fmla="*/ 2123500 h 2123500"/>
              <a:gd name="connsiteX6-5531" fmla="*/ 1334105 w 1494007"/>
              <a:gd name="connsiteY6-5532" fmla="*/ 1930484 h 2123500"/>
              <a:gd name="connsiteX7-5533" fmla="*/ 1492737 w 1494007"/>
              <a:gd name="connsiteY7-5534" fmla="*/ 1069958 h 2123500"/>
              <a:gd name="connsiteX8-5535" fmla="*/ 1440769 w 1494007"/>
              <a:gd name="connsiteY8-5536" fmla="*/ 644162 h 2123500"/>
              <a:gd name="connsiteX9-5537" fmla="*/ 1248364 w 1494007"/>
              <a:gd name="connsiteY9-5538" fmla="*/ 612493 h 2123500"/>
              <a:gd name="connsiteX10-5539" fmla="*/ 1240598 w 1494007"/>
              <a:gd name="connsiteY10-5540" fmla="*/ 911472 h 2123500"/>
              <a:gd name="connsiteX11-5541" fmla="*/ 1228500 w 1494007"/>
              <a:gd name="connsiteY11-5542" fmla="*/ 600743 h 2123500"/>
              <a:gd name="connsiteX12-5543" fmla="*/ 998695 w 1494007"/>
              <a:gd name="connsiteY12-5544" fmla="*/ 558366 h 2123500"/>
              <a:gd name="connsiteX13-5545" fmla="*/ 1028960 w 1494007"/>
              <a:gd name="connsiteY13-5546" fmla="*/ 887580 h 2123500"/>
              <a:gd name="connsiteX14-5547" fmla="*/ 977635 w 1494007"/>
              <a:gd name="connsiteY14-5548" fmla="*/ 557324 h 2123500"/>
              <a:gd name="connsiteX15-5549" fmla="*/ 782661 w 1494007"/>
              <a:gd name="connsiteY15-5550" fmla="*/ 513030 h 2123500"/>
              <a:gd name="connsiteX16-5551" fmla="*/ 786491 w 1494007"/>
              <a:gd name="connsiteY16-5552" fmla="*/ 901237 h 2123500"/>
              <a:gd name="connsiteX17-5553" fmla="*/ 754819 w 1494007"/>
              <a:gd name="connsiteY17-5554" fmla="*/ 121917 h 2123500"/>
              <a:gd name="connsiteX18-5555" fmla="*/ 557920 w 1494007"/>
              <a:gd name="connsiteY18-5556" fmla="*/ 161731 h 2123500"/>
              <a:gd name="connsiteX19-5557" fmla="*/ 530458 w 1494007"/>
              <a:gd name="connsiteY19-5558" fmla="*/ 1197645 h 2123500"/>
              <a:gd name="connsiteX20-5559" fmla="*/ 376317 w 1494007"/>
              <a:gd name="connsiteY20-5560" fmla="*/ 1148565 h 2123500"/>
              <a:gd name="connsiteX21-5561" fmla="*/ 0 w 1494007"/>
              <a:gd name="connsiteY21-5562" fmla="*/ 886482 h 2123500"/>
              <a:gd name="connsiteX0-5563" fmla="*/ 0 w 1494007"/>
              <a:gd name="connsiteY0-5564" fmla="*/ 886482 h 2123500"/>
              <a:gd name="connsiteX1-5565" fmla="*/ 202929 w 1494007"/>
              <a:gd name="connsiteY1-5566" fmla="*/ 1320850 h 2123500"/>
              <a:gd name="connsiteX2-5567" fmla="*/ 438719 w 1494007"/>
              <a:gd name="connsiteY2-5568" fmla="*/ 1655174 h 2123500"/>
              <a:gd name="connsiteX3-5569" fmla="*/ 620418 w 1494007"/>
              <a:gd name="connsiteY3-5570" fmla="*/ 1879748 h 2123500"/>
              <a:gd name="connsiteX4-5571" fmla="*/ 654015 w 1494007"/>
              <a:gd name="connsiteY4-5572" fmla="*/ 2115210 h 2123500"/>
              <a:gd name="connsiteX5-5573" fmla="*/ 1334321 w 1494007"/>
              <a:gd name="connsiteY5-5574" fmla="*/ 2123500 h 2123500"/>
              <a:gd name="connsiteX6-5575" fmla="*/ 1334105 w 1494007"/>
              <a:gd name="connsiteY6-5576" fmla="*/ 1930484 h 2123500"/>
              <a:gd name="connsiteX7-5577" fmla="*/ 1492737 w 1494007"/>
              <a:gd name="connsiteY7-5578" fmla="*/ 1069958 h 2123500"/>
              <a:gd name="connsiteX8-5579" fmla="*/ 1440769 w 1494007"/>
              <a:gd name="connsiteY8-5580" fmla="*/ 644162 h 2123500"/>
              <a:gd name="connsiteX9-5581" fmla="*/ 1248364 w 1494007"/>
              <a:gd name="connsiteY9-5582" fmla="*/ 612493 h 2123500"/>
              <a:gd name="connsiteX10-5583" fmla="*/ 1240598 w 1494007"/>
              <a:gd name="connsiteY10-5584" fmla="*/ 911472 h 2123500"/>
              <a:gd name="connsiteX11-5585" fmla="*/ 1228500 w 1494007"/>
              <a:gd name="connsiteY11-5586" fmla="*/ 600743 h 2123500"/>
              <a:gd name="connsiteX12-5587" fmla="*/ 998695 w 1494007"/>
              <a:gd name="connsiteY12-5588" fmla="*/ 558366 h 2123500"/>
              <a:gd name="connsiteX13-5589" fmla="*/ 1028960 w 1494007"/>
              <a:gd name="connsiteY13-5590" fmla="*/ 887580 h 2123500"/>
              <a:gd name="connsiteX14-5591" fmla="*/ 977635 w 1494007"/>
              <a:gd name="connsiteY14-5592" fmla="*/ 557324 h 2123500"/>
              <a:gd name="connsiteX15-5593" fmla="*/ 782661 w 1494007"/>
              <a:gd name="connsiteY15-5594" fmla="*/ 513030 h 2123500"/>
              <a:gd name="connsiteX16-5595" fmla="*/ 786491 w 1494007"/>
              <a:gd name="connsiteY16-5596" fmla="*/ 901237 h 2123500"/>
              <a:gd name="connsiteX17-5597" fmla="*/ 754819 w 1494007"/>
              <a:gd name="connsiteY17-5598" fmla="*/ 121917 h 2123500"/>
              <a:gd name="connsiteX18-5599" fmla="*/ 557920 w 1494007"/>
              <a:gd name="connsiteY18-5600" fmla="*/ 161731 h 2123500"/>
              <a:gd name="connsiteX19-5601" fmla="*/ 530458 w 1494007"/>
              <a:gd name="connsiteY19-5602" fmla="*/ 1197645 h 2123500"/>
              <a:gd name="connsiteX20-5603" fmla="*/ 395614 w 1494007"/>
              <a:gd name="connsiteY20-5604" fmla="*/ 1153389 h 2123500"/>
              <a:gd name="connsiteX21-5605" fmla="*/ 0 w 1494007"/>
              <a:gd name="connsiteY21-5606" fmla="*/ 886482 h 2123500"/>
              <a:gd name="connsiteX0-5607" fmla="*/ 0 w 1494007"/>
              <a:gd name="connsiteY0-5608" fmla="*/ 886482 h 2123500"/>
              <a:gd name="connsiteX1-5609" fmla="*/ 202929 w 1494007"/>
              <a:gd name="connsiteY1-5610" fmla="*/ 1320850 h 2123500"/>
              <a:gd name="connsiteX2-5611" fmla="*/ 438719 w 1494007"/>
              <a:gd name="connsiteY2-5612" fmla="*/ 1655174 h 2123500"/>
              <a:gd name="connsiteX3-5613" fmla="*/ 620418 w 1494007"/>
              <a:gd name="connsiteY3-5614" fmla="*/ 1879748 h 2123500"/>
              <a:gd name="connsiteX4-5615" fmla="*/ 654015 w 1494007"/>
              <a:gd name="connsiteY4-5616" fmla="*/ 2115210 h 2123500"/>
              <a:gd name="connsiteX5-5617" fmla="*/ 1334321 w 1494007"/>
              <a:gd name="connsiteY5-5618" fmla="*/ 2123500 h 2123500"/>
              <a:gd name="connsiteX6-5619" fmla="*/ 1334105 w 1494007"/>
              <a:gd name="connsiteY6-5620" fmla="*/ 1930484 h 2123500"/>
              <a:gd name="connsiteX7-5621" fmla="*/ 1492737 w 1494007"/>
              <a:gd name="connsiteY7-5622" fmla="*/ 1069958 h 2123500"/>
              <a:gd name="connsiteX8-5623" fmla="*/ 1440769 w 1494007"/>
              <a:gd name="connsiteY8-5624" fmla="*/ 644162 h 2123500"/>
              <a:gd name="connsiteX9-5625" fmla="*/ 1248364 w 1494007"/>
              <a:gd name="connsiteY9-5626" fmla="*/ 612493 h 2123500"/>
              <a:gd name="connsiteX10-5627" fmla="*/ 1240598 w 1494007"/>
              <a:gd name="connsiteY10-5628" fmla="*/ 911472 h 2123500"/>
              <a:gd name="connsiteX11-5629" fmla="*/ 1228500 w 1494007"/>
              <a:gd name="connsiteY11-5630" fmla="*/ 600743 h 2123500"/>
              <a:gd name="connsiteX12-5631" fmla="*/ 998695 w 1494007"/>
              <a:gd name="connsiteY12-5632" fmla="*/ 558366 h 2123500"/>
              <a:gd name="connsiteX13-5633" fmla="*/ 1028960 w 1494007"/>
              <a:gd name="connsiteY13-5634" fmla="*/ 887580 h 2123500"/>
              <a:gd name="connsiteX14-5635" fmla="*/ 977635 w 1494007"/>
              <a:gd name="connsiteY14-5636" fmla="*/ 557324 h 2123500"/>
              <a:gd name="connsiteX15-5637" fmla="*/ 782661 w 1494007"/>
              <a:gd name="connsiteY15-5638" fmla="*/ 513030 h 2123500"/>
              <a:gd name="connsiteX16-5639" fmla="*/ 786491 w 1494007"/>
              <a:gd name="connsiteY16-5640" fmla="*/ 901237 h 2123500"/>
              <a:gd name="connsiteX17-5641" fmla="*/ 754819 w 1494007"/>
              <a:gd name="connsiteY17-5642" fmla="*/ 121917 h 2123500"/>
              <a:gd name="connsiteX18-5643" fmla="*/ 557920 w 1494007"/>
              <a:gd name="connsiteY18-5644" fmla="*/ 161731 h 2123500"/>
              <a:gd name="connsiteX19-5645" fmla="*/ 530458 w 1494007"/>
              <a:gd name="connsiteY19-5646" fmla="*/ 1197645 h 2123500"/>
              <a:gd name="connsiteX20-5647" fmla="*/ 395614 w 1494007"/>
              <a:gd name="connsiteY20-5648" fmla="*/ 1153389 h 2123500"/>
              <a:gd name="connsiteX21-5649" fmla="*/ 0 w 1494007"/>
              <a:gd name="connsiteY21-5650" fmla="*/ 886482 h 2123500"/>
              <a:gd name="connsiteX0-5651" fmla="*/ 0 w 1518129"/>
              <a:gd name="connsiteY0-5652" fmla="*/ 891306 h 2123500"/>
              <a:gd name="connsiteX1-5653" fmla="*/ 227051 w 1518129"/>
              <a:gd name="connsiteY1-5654" fmla="*/ 1320850 h 2123500"/>
              <a:gd name="connsiteX2-5655" fmla="*/ 462841 w 1518129"/>
              <a:gd name="connsiteY2-5656" fmla="*/ 1655174 h 2123500"/>
              <a:gd name="connsiteX3-5657" fmla="*/ 644540 w 1518129"/>
              <a:gd name="connsiteY3-5658" fmla="*/ 1879748 h 2123500"/>
              <a:gd name="connsiteX4-5659" fmla="*/ 678137 w 1518129"/>
              <a:gd name="connsiteY4-5660" fmla="*/ 2115210 h 2123500"/>
              <a:gd name="connsiteX5-5661" fmla="*/ 1358443 w 1518129"/>
              <a:gd name="connsiteY5-5662" fmla="*/ 2123500 h 2123500"/>
              <a:gd name="connsiteX6-5663" fmla="*/ 1358227 w 1518129"/>
              <a:gd name="connsiteY6-5664" fmla="*/ 1930484 h 2123500"/>
              <a:gd name="connsiteX7-5665" fmla="*/ 1516859 w 1518129"/>
              <a:gd name="connsiteY7-5666" fmla="*/ 1069958 h 2123500"/>
              <a:gd name="connsiteX8-5667" fmla="*/ 1464891 w 1518129"/>
              <a:gd name="connsiteY8-5668" fmla="*/ 644162 h 2123500"/>
              <a:gd name="connsiteX9-5669" fmla="*/ 1272486 w 1518129"/>
              <a:gd name="connsiteY9-5670" fmla="*/ 612493 h 2123500"/>
              <a:gd name="connsiteX10-5671" fmla="*/ 1264720 w 1518129"/>
              <a:gd name="connsiteY10-5672" fmla="*/ 911472 h 2123500"/>
              <a:gd name="connsiteX11-5673" fmla="*/ 1252622 w 1518129"/>
              <a:gd name="connsiteY11-5674" fmla="*/ 600743 h 2123500"/>
              <a:gd name="connsiteX12-5675" fmla="*/ 1022817 w 1518129"/>
              <a:gd name="connsiteY12-5676" fmla="*/ 558366 h 2123500"/>
              <a:gd name="connsiteX13-5677" fmla="*/ 1053082 w 1518129"/>
              <a:gd name="connsiteY13-5678" fmla="*/ 887580 h 2123500"/>
              <a:gd name="connsiteX14-5679" fmla="*/ 1001757 w 1518129"/>
              <a:gd name="connsiteY14-5680" fmla="*/ 557324 h 2123500"/>
              <a:gd name="connsiteX15-5681" fmla="*/ 806783 w 1518129"/>
              <a:gd name="connsiteY15-5682" fmla="*/ 513030 h 2123500"/>
              <a:gd name="connsiteX16-5683" fmla="*/ 810613 w 1518129"/>
              <a:gd name="connsiteY16-5684" fmla="*/ 901237 h 2123500"/>
              <a:gd name="connsiteX17-5685" fmla="*/ 778941 w 1518129"/>
              <a:gd name="connsiteY17-5686" fmla="*/ 121917 h 2123500"/>
              <a:gd name="connsiteX18-5687" fmla="*/ 582042 w 1518129"/>
              <a:gd name="connsiteY18-5688" fmla="*/ 161731 h 2123500"/>
              <a:gd name="connsiteX19-5689" fmla="*/ 554580 w 1518129"/>
              <a:gd name="connsiteY19-5690" fmla="*/ 1197645 h 2123500"/>
              <a:gd name="connsiteX20-5691" fmla="*/ 419736 w 1518129"/>
              <a:gd name="connsiteY20-5692" fmla="*/ 1153389 h 2123500"/>
              <a:gd name="connsiteX21-5693" fmla="*/ 0 w 1518129"/>
              <a:gd name="connsiteY21-5694" fmla="*/ 891306 h 2123500"/>
              <a:gd name="connsiteX0-5695" fmla="*/ 0 w 1518129"/>
              <a:gd name="connsiteY0-5696" fmla="*/ 891306 h 2123500"/>
              <a:gd name="connsiteX1-5697" fmla="*/ 227051 w 1518129"/>
              <a:gd name="connsiteY1-5698" fmla="*/ 1320850 h 2123500"/>
              <a:gd name="connsiteX2-5699" fmla="*/ 462841 w 1518129"/>
              <a:gd name="connsiteY2-5700" fmla="*/ 1655174 h 2123500"/>
              <a:gd name="connsiteX3-5701" fmla="*/ 644540 w 1518129"/>
              <a:gd name="connsiteY3-5702" fmla="*/ 1879748 h 2123500"/>
              <a:gd name="connsiteX4-5703" fmla="*/ 678137 w 1518129"/>
              <a:gd name="connsiteY4-5704" fmla="*/ 2115210 h 2123500"/>
              <a:gd name="connsiteX5-5705" fmla="*/ 1358443 w 1518129"/>
              <a:gd name="connsiteY5-5706" fmla="*/ 2123500 h 2123500"/>
              <a:gd name="connsiteX6-5707" fmla="*/ 1358227 w 1518129"/>
              <a:gd name="connsiteY6-5708" fmla="*/ 1930484 h 2123500"/>
              <a:gd name="connsiteX7-5709" fmla="*/ 1516859 w 1518129"/>
              <a:gd name="connsiteY7-5710" fmla="*/ 1069958 h 2123500"/>
              <a:gd name="connsiteX8-5711" fmla="*/ 1464891 w 1518129"/>
              <a:gd name="connsiteY8-5712" fmla="*/ 644162 h 2123500"/>
              <a:gd name="connsiteX9-5713" fmla="*/ 1272486 w 1518129"/>
              <a:gd name="connsiteY9-5714" fmla="*/ 612493 h 2123500"/>
              <a:gd name="connsiteX10-5715" fmla="*/ 1264720 w 1518129"/>
              <a:gd name="connsiteY10-5716" fmla="*/ 911472 h 2123500"/>
              <a:gd name="connsiteX11-5717" fmla="*/ 1252622 w 1518129"/>
              <a:gd name="connsiteY11-5718" fmla="*/ 600743 h 2123500"/>
              <a:gd name="connsiteX12-5719" fmla="*/ 1022817 w 1518129"/>
              <a:gd name="connsiteY12-5720" fmla="*/ 558366 h 2123500"/>
              <a:gd name="connsiteX13-5721" fmla="*/ 1053082 w 1518129"/>
              <a:gd name="connsiteY13-5722" fmla="*/ 887580 h 2123500"/>
              <a:gd name="connsiteX14-5723" fmla="*/ 1001757 w 1518129"/>
              <a:gd name="connsiteY14-5724" fmla="*/ 557324 h 2123500"/>
              <a:gd name="connsiteX15-5725" fmla="*/ 806783 w 1518129"/>
              <a:gd name="connsiteY15-5726" fmla="*/ 513030 h 2123500"/>
              <a:gd name="connsiteX16-5727" fmla="*/ 810613 w 1518129"/>
              <a:gd name="connsiteY16-5728" fmla="*/ 901237 h 2123500"/>
              <a:gd name="connsiteX17-5729" fmla="*/ 778941 w 1518129"/>
              <a:gd name="connsiteY17-5730" fmla="*/ 121917 h 2123500"/>
              <a:gd name="connsiteX18-5731" fmla="*/ 582042 w 1518129"/>
              <a:gd name="connsiteY18-5732" fmla="*/ 161731 h 2123500"/>
              <a:gd name="connsiteX19-5733" fmla="*/ 554580 w 1518129"/>
              <a:gd name="connsiteY19-5734" fmla="*/ 1197645 h 2123500"/>
              <a:gd name="connsiteX20-5735" fmla="*/ 419736 w 1518129"/>
              <a:gd name="connsiteY20-5736" fmla="*/ 1153389 h 2123500"/>
              <a:gd name="connsiteX21-5737" fmla="*/ 0 w 1518129"/>
              <a:gd name="connsiteY21-5738" fmla="*/ 891306 h 2123500"/>
              <a:gd name="connsiteX0-5739" fmla="*/ 0 w 1518129"/>
              <a:gd name="connsiteY0-5740" fmla="*/ 891306 h 2123500"/>
              <a:gd name="connsiteX1-5741" fmla="*/ 227051 w 1518129"/>
              <a:gd name="connsiteY1-5742" fmla="*/ 1320850 h 2123500"/>
              <a:gd name="connsiteX2-5743" fmla="*/ 462841 w 1518129"/>
              <a:gd name="connsiteY2-5744" fmla="*/ 1655174 h 2123500"/>
              <a:gd name="connsiteX3-5745" fmla="*/ 644540 w 1518129"/>
              <a:gd name="connsiteY3-5746" fmla="*/ 1879748 h 2123500"/>
              <a:gd name="connsiteX4-5747" fmla="*/ 678137 w 1518129"/>
              <a:gd name="connsiteY4-5748" fmla="*/ 2115210 h 2123500"/>
              <a:gd name="connsiteX5-5749" fmla="*/ 1358443 w 1518129"/>
              <a:gd name="connsiteY5-5750" fmla="*/ 2123500 h 2123500"/>
              <a:gd name="connsiteX6-5751" fmla="*/ 1358227 w 1518129"/>
              <a:gd name="connsiteY6-5752" fmla="*/ 1930484 h 2123500"/>
              <a:gd name="connsiteX7-5753" fmla="*/ 1516859 w 1518129"/>
              <a:gd name="connsiteY7-5754" fmla="*/ 1069958 h 2123500"/>
              <a:gd name="connsiteX8-5755" fmla="*/ 1464891 w 1518129"/>
              <a:gd name="connsiteY8-5756" fmla="*/ 644162 h 2123500"/>
              <a:gd name="connsiteX9-5757" fmla="*/ 1272486 w 1518129"/>
              <a:gd name="connsiteY9-5758" fmla="*/ 612493 h 2123500"/>
              <a:gd name="connsiteX10-5759" fmla="*/ 1264720 w 1518129"/>
              <a:gd name="connsiteY10-5760" fmla="*/ 911472 h 2123500"/>
              <a:gd name="connsiteX11-5761" fmla="*/ 1252622 w 1518129"/>
              <a:gd name="connsiteY11-5762" fmla="*/ 600743 h 2123500"/>
              <a:gd name="connsiteX12-5763" fmla="*/ 1022817 w 1518129"/>
              <a:gd name="connsiteY12-5764" fmla="*/ 558366 h 2123500"/>
              <a:gd name="connsiteX13-5765" fmla="*/ 1053082 w 1518129"/>
              <a:gd name="connsiteY13-5766" fmla="*/ 887580 h 2123500"/>
              <a:gd name="connsiteX14-5767" fmla="*/ 1001757 w 1518129"/>
              <a:gd name="connsiteY14-5768" fmla="*/ 557324 h 2123500"/>
              <a:gd name="connsiteX15-5769" fmla="*/ 806783 w 1518129"/>
              <a:gd name="connsiteY15-5770" fmla="*/ 513030 h 2123500"/>
              <a:gd name="connsiteX16-5771" fmla="*/ 810613 w 1518129"/>
              <a:gd name="connsiteY16-5772" fmla="*/ 901237 h 2123500"/>
              <a:gd name="connsiteX17-5773" fmla="*/ 778941 w 1518129"/>
              <a:gd name="connsiteY17-5774" fmla="*/ 121917 h 2123500"/>
              <a:gd name="connsiteX18-5775" fmla="*/ 582042 w 1518129"/>
              <a:gd name="connsiteY18-5776" fmla="*/ 161731 h 2123500"/>
              <a:gd name="connsiteX19-5777" fmla="*/ 554580 w 1518129"/>
              <a:gd name="connsiteY19-5778" fmla="*/ 1197645 h 2123500"/>
              <a:gd name="connsiteX20-5779" fmla="*/ 419736 w 1518129"/>
              <a:gd name="connsiteY20-5780" fmla="*/ 1153389 h 2123500"/>
              <a:gd name="connsiteX21-5781" fmla="*/ 0 w 1518129"/>
              <a:gd name="connsiteY21-5782" fmla="*/ 891306 h 2123500"/>
              <a:gd name="connsiteX0-5783" fmla="*/ 0 w 1518129"/>
              <a:gd name="connsiteY0-5784" fmla="*/ 891306 h 2123500"/>
              <a:gd name="connsiteX1-5785" fmla="*/ 227051 w 1518129"/>
              <a:gd name="connsiteY1-5786" fmla="*/ 1320850 h 2123500"/>
              <a:gd name="connsiteX2-5787" fmla="*/ 462841 w 1518129"/>
              <a:gd name="connsiteY2-5788" fmla="*/ 1655174 h 2123500"/>
              <a:gd name="connsiteX3-5789" fmla="*/ 644540 w 1518129"/>
              <a:gd name="connsiteY3-5790" fmla="*/ 1879748 h 2123500"/>
              <a:gd name="connsiteX4-5791" fmla="*/ 678137 w 1518129"/>
              <a:gd name="connsiteY4-5792" fmla="*/ 2115210 h 2123500"/>
              <a:gd name="connsiteX5-5793" fmla="*/ 1358443 w 1518129"/>
              <a:gd name="connsiteY5-5794" fmla="*/ 2123500 h 2123500"/>
              <a:gd name="connsiteX6-5795" fmla="*/ 1358227 w 1518129"/>
              <a:gd name="connsiteY6-5796" fmla="*/ 1930484 h 2123500"/>
              <a:gd name="connsiteX7-5797" fmla="*/ 1516859 w 1518129"/>
              <a:gd name="connsiteY7-5798" fmla="*/ 1069958 h 2123500"/>
              <a:gd name="connsiteX8-5799" fmla="*/ 1464891 w 1518129"/>
              <a:gd name="connsiteY8-5800" fmla="*/ 644162 h 2123500"/>
              <a:gd name="connsiteX9-5801" fmla="*/ 1272486 w 1518129"/>
              <a:gd name="connsiteY9-5802" fmla="*/ 612493 h 2123500"/>
              <a:gd name="connsiteX10-5803" fmla="*/ 1264720 w 1518129"/>
              <a:gd name="connsiteY10-5804" fmla="*/ 911472 h 2123500"/>
              <a:gd name="connsiteX11-5805" fmla="*/ 1252622 w 1518129"/>
              <a:gd name="connsiteY11-5806" fmla="*/ 600743 h 2123500"/>
              <a:gd name="connsiteX12-5807" fmla="*/ 1022817 w 1518129"/>
              <a:gd name="connsiteY12-5808" fmla="*/ 558366 h 2123500"/>
              <a:gd name="connsiteX13-5809" fmla="*/ 1053082 w 1518129"/>
              <a:gd name="connsiteY13-5810" fmla="*/ 887580 h 2123500"/>
              <a:gd name="connsiteX14-5811" fmla="*/ 1001757 w 1518129"/>
              <a:gd name="connsiteY14-5812" fmla="*/ 557324 h 2123500"/>
              <a:gd name="connsiteX15-5813" fmla="*/ 806783 w 1518129"/>
              <a:gd name="connsiteY15-5814" fmla="*/ 513030 h 2123500"/>
              <a:gd name="connsiteX16-5815" fmla="*/ 810613 w 1518129"/>
              <a:gd name="connsiteY16-5816" fmla="*/ 901237 h 2123500"/>
              <a:gd name="connsiteX17-5817" fmla="*/ 778941 w 1518129"/>
              <a:gd name="connsiteY17-5818" fmla="*/ 121917 h 2123500"/>
              <a:gd name="connsiteX18-5819" fmla="*/ 582042 w 1518129"/>
              <a:gd name="connsiteY18-5820" fmla="*/ 161731 h 2123500"/>
              <a:gd name="connsiteX19-5821" fmla="*/ 554580 w 1518129"/>
              <a:gd name="connsiteY19-5822" fmla="*/ 1197645 h 2123500"/>
              <a:gd name="connsiteX20-5823" fmla="*/ 419736 w 1518129"/>
              <a:gd name="connsiteY20-5824" fmla="*/ 1153389 h 2123500"/>
              <a:gd name="connsiteX21-5825" fmla="*/ 0 w 1518129"/>
              <a:gd name="connsiteY21-5826" fmla="*/ 891306 h 2123500"/>
              <a:gd name="connsiteX0-5827" fmla="*/ 0 w 1518129"/>
              <a:gd name="connsiteY0-5828" fmla="*/ 891306 h 2123500"/>
              <a:gd name="connsiteX1-5829" fmla="*/ 227051 w 1518129"/>
              <a:gd name="connsiteY1-5830" fmla="*/ 1320850 h 2123500"/>
              <a:gd name="connsiteX2-5831" fmla="*/ 462841 w 1518129"/>
              <a:gd name="connsiteY2-5832" fmla="*/ 1655174 h 2123500"/>
              <a:gd name="connsiteX3-5833" fmla="*/ 644540 w 1518129"/>
              <a:gd name="connsiteY3-5834" fmla="*/ 1879748 h 2123500"/>
              <a:gd name="connsiteX4-5835" fmla="*/ 678137 w 1518129"/>
              <a:gd name="connsiteY4-5836" fmla="*/ 2115210 h 2123500"/>
              <a:gd name="connsiteX5-5837" fmla="*/ 1358443 w 1518129"/>
              <a:gd name="connsiteY5-5838" fmla="*/ 2123500 h 2123500"/>
              <a:gd name="connsiteX6-5839" fmla="*/ 1358227 w 1518129"/>
              <a:gd name="connsiteY6-5840" fmla="*/ 1930484 h 2123500"/>
              <a:gd name="connsiteX7-5841" fmla="*/ 1516859 w 1518129"/>
              <a:gd name="connsiteY7-5842" fmla="*/ 1069958 h 2123500"/>
              <a:gd name="connsiteX8-5843" fmla="*/ 1464891 w 1518129"/>
              <a:gd name="connsiteY8-5844" fmla="*/ 644162 h 2123500"/>
              <a:gd name="connsiteX9-5845" fmla="*/ 1272486 w 1518129"/>
              <a:gd name="connsiteY9-5846" fmla="*/ 612493 h 2123500"/>
              <a:gd name="connsiteX10-5847" fmla="*/ 1264720 w 1518129"/>
              <a:gd name="connsiteY10-5848" fmla="*/ 911472 h 2123500"/>
              <a:gd name="connsiteX11-5849" fmla="*/ 1252622 w 1518129"/>
              <a:gd name="connsiteY11-5850" fmla="*/ 600743 h 2123500"/>
              <a:gd name="connsiteX12-5851" fmla="*/ 1022817 w 1518129"/>
              <a:gd name="connsiteY12-5852" fmla="*/ 558366 h 2123500"/>
              <a:gd name="connsiteX13-5853" fmla="*/ 1053082 w 1518129"/>
              <a:gd name="connsiteY13-5854" fmla="*/ 887580 h 2123500"/>
              <a:gd name="connsiteX14-5855" fmla="*/ 1001757 w 1518129"/>
              <a:gd name="connsiteY14-5856" fmla="*/ 557324 h 2123500"/>
              <a:gd name="connsiteX15-5857" fmla="*/ 806783 w 1518129"/>
              <a:gd name="connsiteY15-5858" fmla="*/ 513030 h 2123500"/>
              <a:gd name="connsiteX16-5859" fmla="*/ 810613 w 1518129"/>
              <a:gd name="connsiteY16-5860" fmla="*/ 901237 h 2123500"/>
              <a:gd name="connsiteX17-5861" fmla="*/ 778941 w 1518129"/>
              <a:gd name="connsiteY17-5862" fmla="*/ 121917 h 2123500"/>
              <a:gd name="connsiteX18-5863" fmla="*/ 582042 w 1518129"/>
              <a:gd name="connsiteY18-5864" fmla="*/ 161731 h 2123500"/>
              <a:gd name="connsiteX19-5865" fmla="*/ 554580 w 1518129"/>
              <a:gd name="connsiteY19-5866" fmla="*/ 1197645 h 2123500"/>
              <a:gd name="connsiteX20-5867" fmla="*/ 419736 w 1518129"/>
              <a:gd name="connsiteY20-5868" fmla="*/ 1153389 h 2123500"/>
              <a:gd name="connsiteX21-5869" fmla="*/ 0 w 1518129"/>
              <a:gd name="connsiteY21-5870" fmla="*/ 891306 h 2123500"/>
              <a:gd name="connsiteX0-5871" fmla="*/ 0 w 1518129"/>
              <a:gd name="connsiteY0-5872" fmla="*/ 891306 h 2133149"/>
              <a:gd name="connsiteX1-5873" fmla="*/ 227051 w 1518129"/>
              <a:gd name="connsiteY1-5874" fmla="*/ 1320850 h 2133149"/>
              <a:gd name="connsiteX2-5875" fmla="*/ 462841 w 1518129"/>
              <a:gd name="connsiteY2-5876" fmla="*/ 1655174 h 2133149"/>
              <a:gd name="connsiteX3-5877" fmla="*/ 644540 w 1518129"/>
              <a:gd name="connsiteY3-5878" fmla="*/ 1879748 h 2133149"/>
              <a:gd name="connsiteX4-5879" fmla="*/ 678137 w 1518129"/>
              <a:gd name="connsiteY4-5880" fmla="*/ 2115210 h 2133149"/>
              <a:gd name="connsiteX5-5881" fmla="*/ 1348794 w 1518129"/>
              <a:gd name="connsiteY5-5882" fmla="*/ 2133149 h 2133149"/>
              <a:gd name="connsiteX6-5883" fmla="*/ 1358227 w 1518129"/>
              <a:gd name="connsiteY6-5884" fmla="*/ 1930484 h 2133149"/>
              <a:gd name="connsiteX7-5885" fmla="*/ 1516859 w 1518129"/>
              <a:gd name="connsiteY7-5886" fmla="*/ 1069958 h 2133149"/>
              <a:gd name="connsiteX8-5887" fmla="*/ 1464891 w 1518129"/>
              <a:gd name="connsiteY8-5888" fmla="*/ 644162 h 2133149"/>
              <a:gd name="connsiteX9-5889" fmla="*/ 1272486 w 1518129"/>
              <a:gd name="connsiteY9-5890" fmla="*/ 612493 h 2133149"/>
              <a:gd name="connsiteX10-5891" fmla="*/ 1264720 w 1518129"/>
              <a:gd name="connsiteY10-5892" fmla="*/ 911472 h 2133149"/>
              <a:gd name="connsiteX11-5893" fmla="*/ 1252622 w 1518129"/>
              <a:gd name="connsiteY11-5894" fmla="*/ 600743 h 2133149"/>
              <a:gd name="connsiteX12-5895" fmla="*/ 1022817 w 1518129"/>
              <a:gd name="connsiteY12-5896" fmla="*/ 558366 h 2133149"/>
              <a:gd name="connsiteX13-5897" fmla="*/ 1053082 w 1518129"/>
              <a:gd name="connsiteY13-5898" fmla="*/ 887580 h 2133149"/>
              <a:gd name="connsiteX14-5899" fmla="*/ 1001757 w 1518129"/>
              <a:gd name="connsiteY14-5900" fmla="*/ 557324 h 2133149"/>
              <a:gd name="connsiteX15-5901" fmla="*/ 806783 w 1518129"/>
              <a:gd name="connsiteY15-5902" fmla="*/ 513030 h 2133149"/>
              <a:gd name="connsiteX16-5903" fmla="*/ 810613 w 1518129"/>
              <a:gd name="connsiteY16-5904" fmla="*/ 901237 h 2133149"/>
              <a:gd name="connsiteX17-5905" fmla="*/ 778941 w 1518129"/>
              <a:gd name="connsiteY17-5906" fmla="*/ 121917 h 2133149"/>
              <a:gd name="connsiteX18-5907" fmla="*/ 582042 w 1518129"/>
              <a:gd name="connsiteY18-5908" fmla="*/ 161731 h 2133149"/>
              <a:gd name="connsiteX19-5909" fmla="*/ 554580 w 1518129"/>
              <a:gd name="connsiteY19-5910" fmla="*/ 1197645 h 2133149"/>
              <a:gd name="connsiteX20-5911" fmla="*/ 419736 w 1518129"/>
              <a:gd name="connsiteY20-5912" fmla="*/ 1153389 h 2133149"/>
              <a:gd name="connsiteX21-5913" fmla="*/ 0 w 1518129"/>
              <a:gd name="connsiteY21-5914" fmla="*/ 891306 h 2133149"/>
              <a:gd name="connsiteX0-5915" fmla="*/ 0 w 1518129"/>
              <a:gd name="connsiteY0-5916" fmla="*/ 891306 h 2115210"/>
              <a:gd name="connsiteX1-5917" fmla="*/ 227051 w 1518129"/>
              <a:gd name="connsiteY1-5918" fmla="*/ 1320850 h 2115210"/>
              <a:gd name="connsiteX2-5919" fmla="*/ 462841 w 1518129"/>
              <a:gd name="connsiteY2-5920" fmla="*/ 1655174 h 2115210"/>
              <a:gd name="connsiteX3-5921" fmla="*/ 644540 w 1518129"/>
              <a:gd name="connsiteY3-5922" fmla="*/ 1879748 h 2115210"/>
              <a:gd name="connsiteX4-5923" fmla="*/ 678137 w 1518129"/>
              <a:gd name="connsiteY4-5924" fmla="*/ 2115210 h 2115210"/>
              <a:gd name="connsiteX5-5925" fmla="*/ 1339145 w 1518129"/>
              <a:gd name="connsiteY5-5926" fmla="*/ 2113852 h 2115210"/>
              <a:gd name="connsiteX6-5927" fmla="*/ 1358227 w 1518129"/>
              <a:gd name="connsiteY6-5928" fmla="*/ 1930484 h 2115210"/>
              <a:gd name="connsiteX7-5929" fmla="*/ 1516859 w 1518129"/>
              <a:gd name="connsiteY7-5930" fmla="*/ 1069958 h 2115210"/>
              <a:gd name="connsiteX8-5931" fmla="*/ 1464891 w 1518129"/>
              <a:gd name="connsiteY8-5932" fmla="*/ 644162 h 2115210"/>
              <a:gd name="connsiteX9-5933" fmla="*/ 1272486 w 1518129"/>
              <a:gd name="connsiteY9-5934" fmla="*/ 612493 h 2115210"/>
              <a:gd name="connsiteX10-5935" fmla="*/ 1264720 w 1518129"/>
              <a:gd name="connsiteY10-5936" fmla="*/ 911472 h 2115210"/>
              <a:gd name="connsiteX11-5937" fmla="*/ 1252622 w 1518129"/>
              <a:gd name="connsiteY11-5938" fmla="*/ 600743 h 2115210"/>
              <a:gd name="connsiteX12-5939" fmla="*/ 1022817 w 1518129"/>
              <a:gd name="connsiteY12-5940" fmla="*/ 558366 h 2115210"/>
              <a:gd name="connsiteX13-5941" fmla="*/ 1053082 w 1518129"/>
              <a:gd name="connsiteY13-5942" fmla="*/ 887580 h 2115210"/>
              <a:gd name="connsiteX14-5943" fmla="*/ 1001757 w 1518129"/>
              <a:gd name="connsiteY14-5944" fmla="*/ 557324 h 2115210"/>
              <a:gd name="connsiteX15-5945" fmla="*/ 806783 w 1518129"/>
              <a:gd name="connsiteY15-5946" fmla="*/ 513030 h 2115210"/>
              <a:gd name="connsiteX16-5947" fmla="*/ 810613 w 1518129"/>
              <a:gd name="connsiteY16-5948" fmla="*/ 901237 h 2115210"/>
              <a:gd name="connsiteX17-5949" fmla="*/ 778941 w 1518129"/>
              <a:gd name="connsiteY17-5950" fmla="*/ 121917 h 2115210"/>
              <a:gd name="connsiteX18-5951" fmla="*/ 582042 w 1518129"/>
              <a:gd name="connsiteY18-5952" fmla="*/ 161731 h 2115210"/>
              <a:gd name="connsiteX19-5953" fmla="*/ 554580 w 1518129"/>
              <a:gd name="connsiteY19-5954" fmla="*/ 1197645 h 2115210"/>
              <a:gd name="connsiteX20-5955" fmla="*/ 419736 w 1518129"/>
              <a:gd name="connsiteY20-5956" fmla="*/ 1153389 h 2115210"/>
              <a:gd name="connsiteX21-5957" fmla="*/ 0 w 1518129"/>
              <a:gd name="connsiteY21-5958" fmla="*/ 891306 h 2115210"/>
              <a:gd name="connsiteX0-5959" fmla="*/ 0 w 1518129"/>
              <a:gd name="connsiteY0-5960" fmla="*/ 891306 h 2174861"/>
              <a:gd name="connsiteX1-5961" fmla="*/ 227051 w 1518129"/>
              <a:gd name="connsiteY1-5962" fmla="*/ 1320850 h 2174861"/>
              <a:gd name="connsiteX2-5963" fmla="*/ 462841 w 1518129"/>
              <a:gd name="connsiteY2-5964" fmla="*/ 1655174 h 2174861"/>
              <a:gd name="connsiteX3-5965" fmla="*/ 644540 w 1518129"/>
              <a:gd name="connsiteY3-5966" fmla="*/ 1879748 h 2174861"/>
              <a:gd name="connsiteX4-5967" fmla="*/ 678137 w 1518129"/>
              <a:gd name="connsiteY4-5968" fmla="*/ 2115210 h 2174861"/>
              <a:gd name="connsiteX5-5969" fmla="*/ 1339145 w 1518129"/>
              <a:gd name="connsiteY5-5970" fmla="*/ 2174859 h 2174861"/>
              <a:gd name="connsiteX6-5971" fmla="*/ 1358227 w 1518129"/>
              <a:gd name="connsiteY6-5972" fmla="*/ 1930484 h 2174861"/>
              <a:gd name="connsiteX7-5973" fmla="*/ 1516859 w 1518129"/>
              <a:gd name="connsiteY7-5974" fmla="*/ 1069958 h 2174861"/>
              <a:gd name="connsiteX8-5975" fmla="*/ 1464891 w 1518129"/>
              <a:gd name="connsiteY8-5976" fmla="*/ 644162 h 2174861"/>
              <a:gd name="connsiteX9-5977" fmla="*/ 1272486 w 1518129"/>
              <a:gd name="connsiteY9-5978" fmla="*/ 612493 h 2174861"/>
              <a:gd name="connsiteX10-5979" fmla="*/ 1264720 w 1518129"/>
              <a:gd name="connsiteY10-5980" fmla="*/ 911472 h 2174861"/>
              <a:gd name="connsiteX11-5981" fmla="*/ 1252622 w 1518129"/>
              <a:gd name="connsiteY11-5982" fmla="*/ 600743 h 2174861"/>
              <a:gd name="connsiteX12-5983" fmla="*/ 1022817 w 1518129"/>
              <a:gd name="connsiteY12-5984" fmla="*/ 558366 h 2174861"/>
              <a:gd name="connsiteX13-5985" fmla="*/ 1053082 w 1518129"/>
              <a:gd name="connsiteY13-5986" fmla="*/ 887580 h 2174861"/>
              <a:gd name="connsiteX14-5987" fmla="*/ 1001757 w 1518129"/>
              <a:gd name="connsiteY14-5988" fmla="*/ 557324 h 2174861"/>
              <a:gd name="connsiteX15-5989" fmla="*/ 806783 w 1518129"/>
              <a:gd name="connsiteY15-5990" fmla="*/ 513030 h 2174861"/>
              <a:gd name="connsiteX16-5991" fmla="*/ 810613 w 1518129"/>
              <a:gd name="connsiteY16-5992" fmla="*/ 901237 h 2174861"/>
              <a:gd name="connsiteX17-5993" fmla="*/ 778941 w 1518129"/>
              <a:gd name="connsiteY17-5994" fmla="*/ 121917 h 2174861"/>
              <a:gd name="connsiteX18-5995" fmla="*/ 582042 w 1518129"/>
              <a:gd name="connsiteY18-5996" fmla="*/ 161731 h 2174861"/>
              <a:gd name="connsiteX19-5997" fmla="*/ 554580 w 1518129"/>
              <a:gd name="connsiteY19-5998" fmla="*/ 1197645 h 2174861"/>
              <a:gd name="connsiteX20-5999" fmla="*/ 419736 w 1518129"/>
              <a:gd name="connsiteY20-6000" fmla="*/ 1153389 h 2174861"/>
              <a:gd name="connsiteX21-6001" fmla="*/ 0 w 1518129"/>
              <a:gd name="connsiteY21-6002" fmla="*/ 891306 h 2174861"/>
              <a:gd name="connsiteX0-6003" fmla="*/ 0 w 1518129"/>
              <a:gd name="connsiteY0-6004" fmla="*/ 891306 h 2116848"/>
              <a:gd name="connsiteX1-6005" fmla="*/ 227051 w 1518129"/>
              <a:gd name="connsiteY1-6006" fmla="*/ 1320850 h 2116848"/>
              <a:gd name="connsiteX2-6007" fmla="*/ 462841 w 1518129"/>
              <a:gd name="connsiteY2-6008" fmla="*/ 1655174 h 2116848"/>
              <a:gd name="connsiteX3-6009" fmla="*/ 644540 w 1518129"/>
              <a:gd name="connsiteY3-6010" fmla="*/ 1879748 h 2116848"/>
              <a:gd name="connsiteX4-6011" fmla="*/ 678137 w 1518129"/>
              <a:gd name="connsiteY4-6012" fmla="*/ 2115210 h 2116848"/>
              <a:gd name="connsiteX5-6013" fmla="*/ 1358227 w 1518129"/>
              <a:gd name="connsiteY5-6014" fmla="*/ 1930484 h 2116848"/>
              <a:gd name="connsiteX6-6015" fmla="*/ 1516859 w 1518129"/>
              <a:gd name="connsiteY6-6016" fmla="*/ 1069958 h 2116848"/>
              <a:gd name="connsiteX7-6017" fmla="*/ 1464891 w 1518129"/>
              <a:gd name="connsiteY7-6018" fmla="*/ 644162 h 2116848"/>
              <a:gd name="connsiteX8-6019" fmla="*/ 1272486 w 1518129"/>
              <a:gd name="connsiteY8-6020" fmla="*/ 612493 h 2116848"/>
              <a:gd name="connsiteX9-6021" fmla="*/ 1264720 w 1518129"/>
              <a:gd name="connsiteY9-6022" fmla="*/ 911472 h 2116848"/>
              <a:gd name="connsiteX10-6023" fmla="*/ 1252622 w 1518129"/>
              <a:gd name="connsiteY10-6024" fmla="*/ 600743 h 2116848"/>
              <a:gd name="connsiteX11-6025" fmla="*/ 1022817 w 1518129"/>
              <a:gd name="connsiteY11-6026" fmla="*/ 558366 h 2116848"/>
              <a:gd name="connsiteX12-6027" fmla="*/ 1053082 w 1518129"/>
              <a:gd name="connsiteY12-6028" fmla="*/ 887580 h 2116848"/>
              <a:gd name="connsiteX13-6029" fmla="*/ 1001757 w 1518129"/>
              <a:gd name="connsiteY13-6030" fmla="*/ 557324 h 2116848"/>
              <a:gd name="connsiteX14-6031" fmla="*/ 806783 w 1518129"/>
              <a:gd name="connsiteY14-6032" fmla="*/ 513030 h 2116848"/>
              <a:gd name="connsiteX15-6033" fmla="*/ 810613 w 1518129"/>
              <a:gd name="connsiteY15-6034" fmla="*/ 901237 h 2116848"/>
              <a:gd name="connsiteX16-6035" fmla="*/ 778941 w 1518129"/>
              <a:gd name="connsiteY16-6036" fmla="*/ 121917 h 2116848"/>
              <a:gd name="connsiteX17-6037" fmla="*/ 582042 w 1518129"/>
              <a:gd name="connsiteY17-6038" fmla="*/ 161731 h 2116848"/>
              <a:gd name="connsiteX18-6039" fmla="*/ 554580 w 1518129"/>
              <a:gd name="connsiteY18-6040" fmla="*/ 1197645 h 2116848"/>
              <a:gd name="connsiteX19-6041" fmla="*/ 419736 w 1518129"/>
              <a:gd name="connsiteY19-6042" fmla="*/ 1153389 h 2116848"/>
              <a:gd name="connsiteX20-6043" fmla="*/ 0 w 1518129"/>
              <a:gd name="connsiteY20-6044" fmla="*/ 891306 h 2116848"/>
              <a:gd name="connsiteX0-6045" fmla="*/ 0 w 1518129"/>
              <a:gd name="connsiteY0-6046" fmla="*/ 891306 h 1987766"/>
              <a:gd name="connsiteX1-6047" fmla="*/ 227051 w 1518129"/>
              <a:gd name="connsiteY1-6048" fmla="*/ 1320850 h 1987766"/>
              <a:gd name="connsiteX2-6049" fmla="*/ 462841 w 1518129"/>
              <a:gd name="connsiteY2-6050" fmla="*/ 1655174 h 1987766"/>
              <a:gd name="connsiteX3-6051" fmla="*/ 644540 w 1518129"/>
              <a:gd name="connsiteY3-6052" fmla="*/ 1879748 h 1987766"/>
              <a:gd name="connsiteX4-6053" fmla="*/ 1358227 w 1518129"/>
              <a:gd name="connsiteY4-6054" fmla="*/ 1930484 h 1987766"/>
              <a:gd name="connsiteX5-6055" fmla="*/ 1516859 w 1518129"/>
              <a:gd name="connsiteY5-6056" fmla="*/ 1069958 h 1987766"/>
              <a:gd name="connsiteX6-6057" fmla="*/ 1464891 w 1518129"/>
              <a:gd name="connsiteY6-6058" fmla="*/ 644162 h 1987766"/>
              <a:gd name="connsiteX7-6059" fmla="*/ 1272486 w 1518129"/>
              <a:gd name="connsiteY7-6060" fmla="*/ 612493 h 1987766"/>
              <a:gd name="connsiteX8-6061" fmla="*/ 1264720 w 1518129"/>
              <a:gd name="connsiteY8-6062" fmla="*/ 911472 h 1987766"/>
              <a:gd name="connsiteX9-6063" fmla="*/ 1252622 w 1518129"/>
              <a:gd name="connsiteY9-6064" fmla="*/ 600743 h 1987766"/>
              <a:gd name="connsiteX10-6065" fmla="*/ 1022817 w 1518129"/>
              <a:gd name="connsiteY10-6066" fmla="*/ 558366 h 1987766"/>
              <a:gd name="connsiteX11-6067" fmla="*/ 1053082 w 1518129"/>
              <a:gd name="connsiteY11-6068" fmla="*/ 887580 h 1987766"/>
              <a:gd name="connsiteX12-6069" fmla="*/ 1001757 w 1518129"/>
              <a:gd name="connsiteY12-6070" fmla="*/ 557324 h 1987766"/>
              <a:gd name="connsiteX13-6071" fmla="*/ 806783 w 1518129"/>
              <a:gd name="connsiteY13-6072" fmla="*/ 513030 h 1987766"/>
              <a:gd name="connsiteX14-6073" fmla="*/ 810613 w 1518129"/>
              <a:gd name="connsiteY14-6074" fmla="*/ 901237 h 1987766"/>
              <a:gd name="connsiteX15-6075" fmla="*/ 778941 w 1518129"/>
              <a:gd name="connsiteY15-6076" fmla="*/ 121917 h 1987766"/>
              <a:gd name="connsiteX16-6077" fmla="*/ 582042 w 1518129"/>
              <a:gd name="connsiteY16-6078" fmla="*/ 161731 h 1987766"/>
              <a:gd name="connsiteX17-6079" fmla="*/ 554580 w 1518129"/>
              <a:gd name="connsiteY17-6080" fmla="*/ 1197645 h 1987766"/>
              <a:gd name="connsiteX18-6081" fmla="*/ 419736 w 1518129"/>
              <a:gd name="connsiteY18-6082" fmla="*/ 1153389 h 1987766"/>
              <a:gd name="connsiteX19-6083" fmla="*/ 0 w 1518129"/>
              <a:gd name="connsiteY19-6084" fmla="*/ 891306 h 1987766"/>
              <a:gd name="connsiteX0-6085" fmla="*/ 0 w 1518129"/>
              <a:gd name="connsiteY0-6086" fmla="*/ 891306 h 1934599"/>
              <a:gd name="connsiteX1-6087" fmla="*/ 227051 w 1518129"/>
              <a:gd name="connsiteY1-6088" fmla="*/ 1320850 h 1934599"/>
              <a:gd name="connsiteX2-6089" fmla="*/ 462841 w 1518129"/>
              <a:gd name="connsiteY2-6090" fmla="*/ 1655174 h 1934599"/>
              <a:gd name="connsiteX3-6091" fmla="*/ 644540 w 1518129"/>
              <a:gd name="connsiteY3-6092" fmla="*/ 1879748 h 1934599"/>
              <a:gd name="connsiteX4-6093" fmla="*/ 1358227 w 1518129"/>
              <a:gd name="connsiteY4-6094" fmla="*/ 1930484 h 1934599"/>
              <a:gd name="connsiteX5-6095" fmla="*/ 1516859 w 1518129"/>
              <a:gd name="connsiteY5-6096" fmla="*/ 1069958 h 1934599"/>
              <a:gd name="connsiteX6-6097" fmla="*/ 1464891 w 1518129"/>
              <a:gd name="connsiteY6-6098" fmla="*/ 644162 h 1934599"/>
              <a:gd name="connsiteX7-6099" fmla="*/ 1272486 w 1518129"/>
              <a:gd name="connsiteY7-6100" fmla="*/ 612493 h 1934599"/>
              <a:gd name="connsiteX8-6101" fmla="*/ 1264720 w 1518129"/>
              <a:gd name="connsiteY8-6102" fmla="*/ 911472 h 1934599"/>
              <a:gd name="connsiteX9-6103" fmla="*/ 1252622 w 1518129"/>
              <a:gd name="connsiteY9-6104" fmla="*/ 600743 h 1934599"/>
              <a:gd name="connsiteX10-6105" fmla="*/ 1022817 w 1518129"/>
              <a:gd name="connsiteY10-6106" fmla="*/ 558366 h 1934599"/>
              <a:gd name="connsiteX11-6107" fmla="*/ 1053082 w 1518129"/>
              <a:gd name="connsiteY11-6108" fmla="*/ 887580 h 1934599"/>
              <a:gd name="connsiteX12-6109" fmla="*/ 1001757 w 1518129"/>
              <a:gd name="connsiteY12-6110" fmla="*/ 557324 h 1934599"/>
              <a:gd name="connsiteX13-6111" fmla="*/ 806783 w 1518129"/>
              <a:gd name="connsiteY13-6112" fmla="*/ 513030 h 1934599"/>
              <a:gd name="connsiteX14-6113" fmla="*/ 810613 w 1518129"/>
              <a:gd name="connsiteY14-6114" fmla="*/ 901237 h 1934599"/>
              <a:gd name="connsiteX15-6115" fmla="*/ 778941 w 1518129"/>
              <a:gd name="connsiteY15-6116" fmla="*/ 121917 h 1934599"/>
              <a:gd name="connsiteX16-6117" fmla="*/ 582042 w 1518129"/>
              <a:gd name="connsiteY16-6118" fmla="*/ 161731 h 1934599"/>
              <a:gd name="connsiteX17-6119" fmla="*/ 554580 w 1518129"/>
              <a:gd name="connsiteY17-6120" fmla="*/ 1197645 h 1934599"/>
              <a:gd name="connsiteX18-6121" fmla="*/ 419736 w 1518129"/>
              <a:gd name="connsiteY18-6122" fmla="*/ 1153389 h 1934599"/>
              <a:gd name="connsiteX19-6123" fmla="*/ 0 w 1518129"/>
              <a:gd name="connsiteY19-6124" fmla="*/ 891306 h 1934599"/>
              <a:gd name="connsiteX0-6125" fmla="*/ 0 w 1518129"/>
              <a:gd name="connsiteY0-6126" fmla="*/ 891306 h 1914832"/>
              <a:gd name="connsiteX1-6127" fmla="*/ 227051 w 1518129"/>
              <a:gd name="connsiteY1-6128" fmla="*/ 1320850 h 1914832"/>
              <a:gd name="connsiteX2-6129" fmla="*/ 462841 w 1518129"/>
              <a:gd name="connsiteY2-6130" fmla="*/ 1655174 h 1914832"/>
              <a:gd name="connsiteX3-6131" fmla="*/ 644540 w 1518129"/>
              <a:gd name="connsiteY3-6132" fmla="*/ 1879748 h 1914832"/>
              <a:gd name="connsiteX4-6133" fmla="*/ 1366786 w 1518129"/>
              <a:gd name="connsiteY4-6134" fmla="*/ 1904807 h 1914832"/>
              <a:gd name="connsiteX5-6135" fmla="*/ 1516859 w 1518129"/>
              <a:gd name="connsiteY5-6136" fmla="*/ 1069958 h 1914832"/>
              <a:gd name="connsiteX6-6137" fmla="*/ 1464891 w 1518129"/>
              <a:gd name="connsiteY6-6138" fmla="*/ 644162 h 1914832"/>
              <a:gd name="connsiteX7-6139" fmla="*/ 1272486 w 1518129"/>
              <a:gd name="connsiteY7-6140" fmla="*/ 612493 h 1914832"/>
              <a:gd name="connsiteX8-6141" fmla="*/ 1264720 w 1518129"/>
              <a:gd name="connsiteY8-6142" fmla="*/ 911472 h 1914832"/>
              <a:gd name="connsiteX9-6143" fmla="*/ 1252622 w 1518129"/>
              <a:gd name="connsiteY9-6144" fmla="*/ 600743 h 1914832"/>
              <a:gd name="connsiteX10-6145" fmla="*/ 1022817 w 1518129"/>
              <a:gd name="connsiteY10-6146" fmla="*/ 558366 h 1914832"/>
              <a:gd name="connsiteX11-6147" fmla="*/ 1053082 w 1518129"/>
              <a:gd name="connsiteY11-6148" fmla="*/ 887580 h 1914832"/>
              <a:gd name="connsiteX12-6149" fmla="*/ 1001757 w 1518129"/>
              <a:gd name="connsiteY12-6150" fmla="*/ 557324 h 1914832"/>
              <a:gd name="connsiteX13-6151" fmla="*/ 806783 w 1518129"/>
              <a:gd name="connsiteY13-6152" fmla="*/ 513030 h 1914832"/>
              <a:gd name="connsiteX14-6153" fmla="*/ 810613 w 1518129"/>
              <a:gd name="connsiteY14-6154" fmla="*/ 901237 h 1914832"/>
              <a:gd name="connsiteX15-6155" fmla="*/ 778941 w 1518129"/>
              <a:gd name="connsiteY15-6156" fmla="*/ 121917 h 1914832"/>
              <a:gd name="connsiteX16-6157" fmla="*/ 582042 w 1518129"/>
              <a:gd name="connsiteY16-6158" fmla="*/ 161731 h 1914832"/>
              <a:gd name="connsiteX17-6159" fmla="*/ 554580 w 1518129"/>
              <a:gd name="connsiteY17-6160" fmla="*/ 1197645 h 1914832"/>
              <a:gd name="connsiteX18-6161" fmla="*/ 419736 w 1518129"/>
              <a:gd name="connsiteY18-6162" fmla="*/ 1153389 h 1914832"/>
              <a:gd name="connsiteX19-6163" fmla="*/ 0 w 1518129"/>
              <a:gd name="connsiteY19-6164" fmla="*/ 891306 h 1914832"/>
              <a:gd name="connsiteX0-6165" fmla="*/ 0 w 1518129"/>
              <a:gd name="connsiteY0-6166" fmla="*/ 891306 h 1910129"/>
              <a:gd name="connsiteX1-6167" fmla="*/ 227051 w 1518129"/>
              <a:gd name="connsiteY1-6168" fmla="*/ 1320850 h 1910129"/>
              <a:gd name="connsiteX2-6169" fmla="*/ 462841 w 1518129"/>
              <a:gd name="connsiteY2-6170" fmla="*/ 1655174 h 1910129"/>
              <a:gd name="connsiteX3-6171" fmla="*/ 644540 w 1518129"/>
              <a:gd name="connsiteY3-6172" fmla="*/ 1879748 h 1910129"/>
              <a:gd name="connsiteX4-6173" fmla="*/ 1366786 w 1518129"/>
              <a:gd name="connsiteY4-6174" fmla="*/ 1904807 h 1910129"/>
              <a:gd name="connsiteX5-6175" fmla="*/ 1516859 w 1518129"/>
              <a:gd name="connsiteY5-6176" fmla="*/ 1069958 h 1910129"/>
              <a:gd name="connsiteX6-6177" fmla="*/ 1464891 w 1518129"/>
              <a:gd name="connsiteY6-6178" fmla="*/ 644162 h 1910129"/>
              <a:gd name="connsiteX7-6179" fmla="*/ 1272486 w 1518129"/>
              <a:gd name="connsiteY7-6180" fmla="*/ 612493 h 1910129"/>
              <a:gd name="connsiteX8-6181" fmla="*/ 1264720 w 1518129"/>
              <a:gd name="connsiteY8-6182" fmla="*/ 911472 h 1910129"/>
              <a:gd name="connsiteX9-6183" fmla="*/ 1252622 w 1518129"/>
              <a:gd name="connsiteY9-6184" fmla="*/ 600743 h 1910129"/>
              <a:gd name="connsiteX10-6185" fmla="*/ 1022817 w 1518129"/>
              <a:gd name="connsiteY10-6186" fmla="*/ 558366 h 1910129"/>
              <a:gd name="connsiteX11-6187" fmla="*/ 1053082 w 1518129"/>
              <a:gd name="connsiteY11-6188" fmla="*/ 887580 h 1910129"/>
              <a:gd name="connsiteX12-6189" fmla="*/ 1001757 w 1518129"/>
              <a:gd name="connsiteY12-6190" fmla="*/ 557324 h 1910129"/>
              <a:gd name="connsiteX13-6191" fmla="*/ 806783 w 1518129"/>
              <a:gd name="connsiteY13-6192" fmla="*/ 513030 h 1910129"/>
              <a:gd name="connsiteX14-6193" fmla="*/ 810613 w 1518129"/>
              <a:gd name="connsiteY14-6194" fmla="*/ 901237 h 1910129"/>
              <a:gd name="connsiteX15-6195" fmla="*/ 778941 w 1518129"/>
              <a:gd name="connsiteY15-6196" fmla="*/ 121917 h 1910129"/>
              <a:gd name="connsiteX16-6197" fmla="*/ 582042 w 1518129"/>
              <a:gd name="connsiteY16-6198" fmla="*/ 161731 h 1910129"/>
              <a:gd name="connsiteX17-6199" fmla="*/ 554580 w 1518129"/>
              <a:gd name="connsiteY17-6200" fmla="*/ 1197645 h 1910129"/>
              <a:gd name="connsiteX18-6201" fmla="*/ 419736 w 1518129"/>
              <a:gd name="connsiteY18-6202" fmla="*/ 1153389 h 1910129"/>
              <a:gd name="connsiteX19-6203" fmla="*/ 0 w 1518129"/>
              <a:gd name="connsiteY19-6204" fmla="*/ 891306 h 1910129"/>
              <a:gd name="connsiteX0-6205" fmla="*/ 0 w 1518129"/>
              <a:gd name="connsiteY0-6206" fmla="*/ 891306 h 1907268"/>
              <a:gd name="connsiteX1-6207" fmla="*/ 227051 w 1518129"/>
              <a:gd name="connsiteY1-6208" fmla="*/ 1320850 h 1907268"/>
              <a:gd name="connsiteX2-6209" fmla="*/ 462841 w 1518129"/>
              <a:gd name="connsiteY2-6210" fmla="*/ 1655174 h 1907268"/>
              <a:gd name="connsiteX3-6211" fmla="*/ 644540 w 1518129"/>
              <a:gd name="connsiteY3-6212" fmla="*/ 1879748 h 1907268"/>
              <a:gd name="connsiteX4-6213" fmla="*/ 1366786 w 1518129"/>
              <a:gd name="connsiteY4-6214" fmla="*/ 1899100 h 1907268"/>
              <a:gd name="connsiteX5-6215" fmla="*/ 1516859 w 1518129"/>
              <a:gd name="connsiteY5-6216" fmla="*/ 1069958 h 1907268"/>
              <a:gd name="connsiteX6-6217" fmla="*/ 1464891 w 1518129"/>
              <a:gd name="connsiteY6-6218" fmla="*/ 644162 h 1907268"/>
              <a:gd name="connsiteX7-6219" fmla="*/ 1272486 w 1518129"/>
              <a:gd name="connsiteY7-6220" fmla="*/ 612493 h 1907268"/>
              <a:gd name="connsiteX8-6221" fmla="*/ 1264720 w 1518129"/>
              <a:gd name="connsiteY8-6222" fmla="*/ 911472 h 1907268"/>
              <a:gd name="connsiteX9-6223" fmla="*/ 1252622 w 1518129"/>
              <a:gd name="connsiteY9-6224" fmla="*/ 600743 h 1907268"/>
              <a:gd name="connsiteX10-6225" fmla="*/ 1022817 w 1518129"/>
              <a:gd name="connsiteY10-6226" fmla="*/ 558366 h 1907268"/>
              <a:gd name="connsiteX11-6227" fmla="*/ 1053082 w 1518129"/>
              <a:gd name="connsiteY11-6228" fmla="*/ 887580 h 1907268"/>
              <a:gd name="connsiteX12-6229" fmla="*/ 1001757 w 1518129"/>
              <a:gd name="connsiteY12-6230" fmla="*/ 557324 h 1907268"/>
              <a:gd name="connsiteX13-6231" fmla="*/ 806783 w 1518129"/>
              <a:gd name="connsiteY13-6232" fmla="*/ 513030 h 1907268"/>
              <a:gd name="connsiteX14-6233" fmla="*/ 810613 w 1518129"/>
              <a:gd name="connsiteY14-6234" fmla="*/ 901237 h 1907268"/>
              <a:gd name="connsiteX15-6235" fmla="*/ 778941 w 1518129"/>
              <a:gd name="connsiteY15-6236" fmla="*/ 121917 h 1907268"/>
              <a:gd name="connsiteX16-6237" fmla="*/ 582042 w 1518129"/>
              <a:gd name="connsiteY16-6238" fmla="*/ 161731 h 1907268"/>
              <a:gd name="connsiteX17-6239" fmla="*/ 554580 w 1518129"/>
              <a:gd name="connsiteY17-6240" fmla="*/ 1197645 h 1907268"/>
              <a:gd name="connsiteX18-6241" fmla="*/ 419736 w 1518129"/>
              <a:gd name="connsiteY18-6242" fmla="*/ 1153389 h 1907268"/>
              <a:gd name="connsiteX19-6243" fmla="*/ 0 w 1518129"/>
              <a:gd name="connsiteY19-6244" fmla="*/ 891306 h 1907268"/>
              <a:gd name="connsiteX0-6245" fmla="*/ 0 w 1518129"/>
              <a:gd name="connsiteY0-6246" fmla="*/ 891306 h 1907268"/>
              <a:gd name="connsiteX1-6247" fmla="*/ 227051 w 1518129"/>
              <a:gd name="connsiteY1-6248" fmla="*/ 1320850 h 1907268"/>
              <a:gd name="connsiteX2-6249" fmla="*/ 462841 w 1518129"/>
              <a:gd name="connsiteY2-6250" fmla="*/ 1655174 h 1907268"/>
              <a:gd name="connsiteX3-6251" fmla="*/ 644540 w 1518129"/>
              <a:gd name="connsiteY3-6252" fmla="*/ 1879748 h 1907268"/>
              <a:gd name="connsiteX4-6253" fmla="*/ 1366786 w 1518129"/>
              <a:gd name="connsiteY4-6254" fmla="*/ 1899100 h 1907268"/>
              <a:gd name="connsiteX5-6255" fmla="*/ 1516859 w 1518129"/>
              <a:gd name="connsiteY5-6256" fmla="*/ 1069958 h 1907268"/>
              <a:gd name="connsiteX6-6257" fmla="*/ 1464891 w 1518129"/>
              <a:gd name="connsiteY6-6258" fmla="*/ 644162 h 1907268"/>
              <a:gd name="connsiteX7-6259" fmla="*/ 1272486 w 1518129"/>
              <a:gd name="connsiteY7-6260" fmla="*/ 612493 h 1907268"/>
              <a:gd name="connsiteX8-6261" fmla="*/ 1264720 w 1518129"/>
              <a:gd name="connsiteY8-6262" fmla="*/ 911472 h 1907268"/>
              <a:gd name="connsiteX9-6263" fmla="*/ 1252622 w 1518129"/>
              <a:gd name="connsiteY9-6264" fmla="*/ 600743 h 1907268"/>
              <a:gd name="connsiteX10-6265" fmla="*/ 1022817 w 1518129"/>
              <a:gd name="connsiteY10-6266" fmla="*/ 558366 h 1907268"/>
              <a:gd name="connsiteX11-6267" fmla="*/ 1053082 w 1518129"/>
              <a:gd name="connsiteY11-6268" fmla="*/ 887580 h 1907268"/>
              <a:gd name="connsiteX12-6269" fmla="*/ 1001757 w 1518129"/>
              <a:gd name="connsiteY12-6270" fmla="*/ 557324 h 1907268"/>
              <a:gd name="connsiteX13-6271" fmla="*/ 806783 w 1518129"/>
              <a:gd name="connsiteY13-6272" fmla="*/ 513030 h 1907268"/>
              <a:gd name="connsiteX14-6273" fmla="*/ 810613 w 1518129"/>
              <a:gd name="connsiteY14-6274" fmla="*/ 901237 h 1907268"/>
              <a:gd name="connsiteX15-6275" fmla="*/ 778941 w 1518129"/>
              <a:gd name="connsiteY15-6276" fmla="*/ 121917 h 1907268"/>
              <a:gd name="connsiteX16-6277" fmla="*/ 582042 w 1518129"/>
              <a:gd name="connsiteY16-6278" fmla="*/ 161731 h 1907268"/>
              <a:gd name="connsiteX17-6279" fmla="*/ 554580 w 1518129"/>
              <a:gd name="connsiteY17-6280" fmla="*/ 1197645 h 1907268"/>
              <a:gd name="connsiteX18-6281" fmla="*/ 419736 w 1518129"/>
              <a:gd name="connsiteY18-6282" fmla="*/ 1153389 h 1907268"/>
              <a:gd name="connsiteX19-6283" fmla="*/ 0 w 1518129"/>
              <a:gd name="connsiteY19-6284" fmla="*/ 891306 h 1907268"/>
              <a:gd name="connsiteX0-6285" fmla="*/ 0 w 1518129"/>
              <a:gd name="connsiteY0-6286" fmla="*/ 891306 h 1910576"/>
              <a:gd name="connsiteX1-6287" fmla="*/ 227051 w 1518129"/>
              <a:gd name="connsiteY1-6288" fmla="*/ 1320850 h 1910576"/>
              <a:gd name="connsiteX2-6289" fmla="*/ 462841 w 1518129"/>
              <a:gd name="connsiteY2-6290" fmla="*/ 1655174 h 1910576"/>
              <a:gd name="connsiteX3-6291" fmla="*/ 655952 w 1518129"/>
              <a:gd name="connsiteY3-6292" fmla="*/ 1885455 h 1910576"/>
              <a:gd name="connsiteX4-6293" fmla="*/ 1366786 w 1518129"/>
              <a:gd name="connsiteY4-6294" fmla="*/ 1899100 h 1910576"/>
              <a:gd name="connsiteX5-6295" fmla="*/ 1516859 w 1518129"/>
              <a:gd name="connsiteY5-6296" fmla="*/ 1069958 h 1910576"/>
              <a:gd name="connsiteX6-6297" fmla="*/ 1464891 w 1518129"/>
              <a:gd name="connsiteY6-6298" fmla="*/ 644162 h 1910576"/>
              <a:gd name="connsiteX7-6299" fmla="*/ 1272486 w 1518129"/>
              <a:gd name="connsiteY7-6300" fmla="*/ 612493 h 1910576"/>
              <a:gd name="connsiteX8-6301" fmla="*/ 1264720 w 1518129"/>
              <a:gd name="connsiteY8-6302" fmla="*/ 911472 h 1910576"/>
              <a:gd name="connsiteX9-6303" fmla="*/ 1252622 w 1518129"/>
              <a:gd name="connsiteY9-6304" fmla="*/ 600743 h 1910576"/>
              <a:gd name="connsiteX10-6305" fmla="*/ 1022817 w 1518129"/>
              <a:gd name="connsiteY10-6306" fmla="*/ 558366 h 1910576"/>
              <a:gd name="connsiteX11-6307" fmla="*/ 1053082 w 1518129"/>
              <a:gd name="connsiteY11-6308" fmla="*/ 887580 h 1910576"/>
              <a:gd name="connsiteX12-6309" fmla="*/ 1001757 w 1518129"/>
              <a:gd name="connsiteY12-6310" fmla="*/ 557324 h 1910576"/>
              <a:gd name="connsiteX13-6311" fmla="*/ 806783 w 1518129"/>
              <a:gd name="connsiteY13-6312" fmla="*/ 513030 h 1910576"/>
              <a:gd name="connsiteX14-6313" fmla="*/ 810613 w 1518129"/>
              <a:gd name="connsiteY14-6314" fmla="*/ 901237 h 1910576"/>
              <a:gd name="connsiteX15-6315" fmla="*/ 778941 w 1518129"/>
              <a:gd name="connsiteY15-6316" fmla="*/ 121917 h 1910576"/>
              <a:gd name="connsiteX16-6317" fmla="*/ 582042 w 1518129"/>
              <a:gd name="connsiteY16-6318" fmla="*/ 161731 h 1910576"/>
              <a:gd name="connsiteX17-6319" fmla="*/ 554580 w 1518129"/>
              <a:gd name="connsiteY17-6320" fmla="*/ 1197645 h 1910576"/>
              <a:gd name="connsiteX18-6321" fmla="*/ 419736 w 1518129"/>
              <a:gd name="connsiteY18-6322" fmla="*/ 1153389 h 1910576"/>
              <a:gd name="connsiteX19-6323" fmla="*/ 0 w 1518129"/>
              <a:gd name="connsiteY19-6324" fmla="*/ 891306 h 1910576"/>
              <a:gd name="connsiteX0-6325" fmla="*/ 0 w 1518129"/>
              <a:gd name="connsiteY0-6326" fmla="*/ 891306 h 1918220"/>
              <a:gd name="connsiteX1-6327" fmla="*/ 227051 w 1518129"/>
              <a:gd name="connsiteY1-6328" fmla="*/ 1320850 h 1918220"/>
              <a:gd name="connsiteX2-6329" fmla="*/ 462841 w 1518129"/>
              <a:gd name="connsiteY2-6330" fmla="*/ 1655174 h 1918220"/>
              <a:gd name="connsiteX3-6331" fmla="*/ 670217 w 1518129"/>
              <a:gd name="connsiteY3-6332" fmla="*/ 1896868 h 1918220"/>
              <a:gd name="connsiteX4-6333" fmla="*/ 1366786 w 1518129"/>
              <a:gd name="connsiteY4-6334" fmla="*/ 1899100 h 1918220"/>
              <a:gd name="connsiteX5-6335" fmla="*/ 1516859 w 1518129"/>
              <a:gd name="connsiteY5-6336" fmla="*/ 1069958 h 1918220"/>
              <a:gd name="connsiteX6-6337" fmla="*/ 1464891 w 1518129"/>
              <a:gd name="connsiteY6-6338" fmla="*/ 644162 h 1918220"/>
              <a:gd name="connsiteX7-6339" fmla="*/ 1272486 w 1518129"/>
              <a:gd name="connsiteY7-6340" fmla="*/ 612493 h 1918220"/>
              <a:gd name="connsiteX8-6341" fmla="*/ 1264720 w 1518129"/>
              <a:gd name="connsiteY8-6342" fmla="*/ 911472 h 1918220"/>
              <a:gd name="connsiteX9-6343" fmla="*/ 1252622 w 1518129"/>
              <a:gd name="connsiteY9-6344" fmla="*/ 600743 h 1918220"/>
              <a:gd name="connsiteX10-6345" fmla="*/ 1022817 w 1518129"/>
              <a:gd name="connsiteY10-6346" fmla="*/ 558366 h 1918220"/>
              <a:gd name="connsiteX11-6347" fmla="*/ 1053082 w 1518129"/>
              <a:gd name="connsiteY11-6348" fmla="*/ 887580 h 1918220"/>
              <a:gd name="connsiteX12-6349" fmla="*/ 1001757 w 1518129"/>
              <a:gd name="connsiteY12-6350" fmla="*/ 557324 h 1918220"/>
              <a:gd name="connsiteX13-6351" fmla="*/ 806783 w 1518129"/>
              <a:gd name="connsiteY13-6352" fmla="*/ 513030 h 1918220"/>
              <a:gd name="connsiteX14-6353" fmla="*/ 810613 w 1518129"/>
              <a:gd name="connsiteY14-6354" fmla="*/ 901237 h 1918220"/>
              <a:gd name="connsiteX15-6355" fmla="*/ 778941 w 1518129"/>
              <a:gd name="connsiteY15-6356" fmla="*/ 121917 h 1918220"/>
              <a:gd name="connsiteX16-6357" fmla="*/ 582042 w 1518129"/>
              <a:gd name="connsiteY16-6358" fmla="*/ 161731 h 1918220"/>
              <a:gd name="connsiteX17-6359" fmla="*/ 554580 w 1518129"/>
              <a:gd name="connsiteY17-6360" fmla="*/ 1197645 h 1918220"/>
              <a:gd name="connsiteX18-6361" fmla="*/ 419736 w 1518129"/>
              <a:gd name="connsiteY18-6362" fmla="*/ 1153389 h 1918220"/>
              <a:gd name="connsiteX19-6363" fmla="*/ 0 w 1518129"/>
              <a:gd name="connsiteY19-6364" fmla="*/ 891306 h 1918220"/>
              <a:gd name="connsiteX0-6365" fmla="*/ 0 w 1518129"/>
              <a:gd name="connsiteY0-6366" fmla="*/ 891306 h 1901925"/>
              <a:gd name="connsiteX1-6367" fmla="*/ 227051 w 1518129"/>
              <a:gd name="connsiteY1-6368" fmla="*/ 1320850 h 1901925"/>
              <a:gd name="connsiteX2-6369" fmla="*/ 462841 w 1518129"/>
              <a:gd name="connsiteY2-6370" fmla="*/ 1655174 h 1901925"/>
              <a:gd name="connsiteX3-6371" fmla="*/ 670217 w 1518129"/>
              <a:gd name="connsiteY3-6372" fmla="*/ 1896868 h 1901925"/>
              <a:gd name="connsiteX4-6373" fmla="*/ 1366786 w 1518129"/>
              <a:gd name="connsiteY4-6374" fmla="*/ 1899100 h 1901925"/>
              <a:gd name="connsiteX5-6375" fmla="*/ 1516859 w 1518129"/>
              <a:gd name="connsiteY5-6376" fmla="*/ 1069958 h 1901925"/>
              <a:gd name="connsiteX6-6377" fmla="*/ 1464891 w 1518129"/>
              <a:gd name="connsiteY6-6378" fmla="*/ 644162 h 1901925"/>
              <a:gd name="connsiteX7-6379" fmla="*/ 1272486 w 1518129"/>
              <a:gd name="connsiteY7-6380" fmla="*/ 612493 h 1901925"/>
              <a:gd name="connsiteX8-6381" fmla="*/ 1264720 w 1518129"/>
              <a:gd name="connsiteY8-6382" fmla="*/ 911472 h 1901925"/>
              <a:gd name="connsiteX9-6383" fmla="*/ 1252622 w 1518129"/>
              <a:gd name="connsiteY9-6384" fmla="*/ 600743 h 1901925"/>
              <a:gd name="connsiteX10-6385" fmla="*/ 1022817 w 1518129"/>
              <a:gd name="connsiteY10-6386" fmla="*/ 558366 h 1901925"/>
              <a:gd name="connsiteX11-6387" fmla="*/ 1053082 w 1518129"/>
              <a:gd name="connsiteY11-6388" fmla="*/ 887580 h 1901925"/>
              <a:gd name="connsiteX12-6389" fmla="*/ 1001757 w 1518129"/>
              <a:gd name="connsiteY12-6390" fmla="*/ 557324 h 1901925"/>
              <a:gd name="connsiteX13-6391" fmla="*/ 806783 w 1518129"/>
              <a:gd name="connsiteY13-6392" fmla="*/ 513030 h 1901925"/>
              <a:gd name="connsiteX14-6393" fmla="*/ 810613 w 1518129"/>
              <a:gd name="connsiteY14-6394" fmla="*/ 901237 h 1901925"/>
              <a:gd name="connsiteX15-6395" fmla="*/ 778941 w 1518129"/>
              <a:gd name="connsiteY15-6396" fmla="*/ 121917 h 1901925"/>
              <a:gd name="connsiteX16-6397" fmla="*/ 582042 w 1518129"/>
              <a:gd name="connsiteY16-6398" fmla="*/ 161731 h 1901925"/>
              <a:gd name="connsiteX17-6399" fmla="*/ 554580 w 1518129"/>
              <a:gd name="connsiteY17-6400" fmla="*/ 1197645 h 1901925"/>
              <a:gd name="connsiteX18-6401" fmla="*/ 419736 w 1518129"/>
              <a:gd name="connsiteY18-6402" fmla="*/ 1153389 h 1901925"/>
              <a:gd name="connsiteX19-6403" fmla="*/ 0 w 1518129"/>
              <a:gd name="connsiteY19-6404" fmla="*/ 891306 h 1901925"/>
              <a:gd name="connsiteX0-6405" fmla="*/ 0 w 1518129"/>
              <a:gd name="connsiteY0-6406" fmla="*/ 891306 h 1901925"/>
              <a:gd name="connsiteX1-6407" fmla="*/ 227051 w 1518129"/>
              <a:gd name="connsiteY1-6408" fmla="*/ 1320850 h 1901925"/>
              <a:gd name="connsiteX2-6409" fmla="*/ 462841 w 1518129"/>
              <a:gd name="connsiteY2-6410" fmla="*/ 1655174 h 1901925"/>
              <a:gd name="connsiteX3-6411" fmla="*/ 670217 w 1518129"/>
              <a:gd name="connsiteY3-6412" fmla="*/ 1896868 h 1901925"/>
              <a:gd name="connsiteX4-6413" fmla="*/ 1366786 w 1518129"/>
              <a:gd name="connsiteY4-6414" fmla="*/ 1899100 h 1901925"/>
              <a:gd name="connsiteX5-6415" fmla="*/ 1516859 w 1518129"/>
              <a:gd name="connsiteY5-6416" fmla="*/ 1069958 h 1901925"/>
              <a:gd name="connsiteX6-6417" fmla="*/ 1464891 w 1518129"/>
              <a:gd name="connsiteY6-6418" fmla="*/ 644162 h 1901925"/>
              <a:gd name="connsiteX7-6419" fmla="*/ 1272486 w 1518129"/>
              <a:gd name="connsiteY7-6420" fmla="*/ 612493 h 1901925"/>
              <a:gd name="connsiteX8-6421" fmla="*/ 1264720 w 1518129"/>
              <a:gd name="connsiteY8-6422" fmla="*/ 911472 h 1901925"/>
              <a:gd name="connsiteX9-6423" fmla="*/ 1252622 w 1518129"/>
              <a:gd name="connsiteY9-6424" fmla="*/ 600743 h 1901925"/>
              <a:gd name="connsiteX10-6425" fmla="*/ 1022817 w 1518129"/>
              <a:gd name="connsiteY10-6426" fmla="*/ 558366 h 1901925"/>
              <a:gd name="connsiteX11-6427" fmla="*/ 1053082 w 1518129"/>
              <a:gd name="connsiteY11-6428" fmla="*/ 887580 h 1901925"/>
              <a:gd name="connsiteX12-6429" fmla="*/ 1001757 w 1518129"/>
              <a:gd name="connsiteY12-6430" fmla="*/ 557324 h 1901925"/>
              <a:gd name="connsiteX13-6431" fmla="*/ 806783 w 1518129"/>
              <a:gd name="connsiteY13-6432" fmla="*/ 513030 h 1901925"/>
              <a:gd name="connsiteX14-6433" fmla="*/ 810613 w 1518129"/>
              <a:gd name="connsiteY14-6434" fmla="*/ 901237 h 1901925"/>
              <a:gd name="connsiteX15-6435" fmla="*/ 778941 w 1518129"/>
              <a:gd name="connsiteY15-6436" fmla="*/ 121917 h 1901925"/>
              <a:gd name="connsiteX16-6437" fmla="*/ 582042 w 1518129"/>
              <a:gd name="connsiteY16-6438" fmla="*/ 161731 h 1901925"/>
              <a:gd name="connsiteX17-6439" fmla="*/ 554580 w 1518129"/>
              <a:gd name="connsiteY17-6440" fmla="*/ 1197645 h 1901925"/>
              <a:gd name="connsiteX18-6441" fmla="*/ 419736 w 1518129"/>
              <a:gd name="connsiteY18-6442" fmla="*/ 1153389 h 1901925"/>
              <a:gd name="connsiteX19-6443" fmla="*/ 0 w 1518129"/>
              <a:gd name="connsiteY19-6444" fmla="*/ 891306 h 1901925"/>
              <a:gd name="connsiteX0-6445" fmla="*/ 0 w 1518129"/>
              <a:gd name="connsiteY0-6446" fmla="*/ 891306 h 1900789"/>
              <a:gd name="connsiteX1-6447" fmla="*/ 227051 w 1518129"/>
              <a:gd name="connsiteY1-6448" fmla="*/ 1320850 h 1900789"/>
              <a:gd name="connsiteX2-6449" fmla="*/ 462841 w 1518129"/>
              <a:gd name="connsiteY2-6450" fmla="*/ 1655174 h 1900789"/>
              <a:gd name="connsiteX3-6451" fmla="*/ 670217 w 1518129"/>
              <a:gd name="connsiteY3-6452" fmla="*/ 1896868 h 1900789"/>
              <a:gd name="connsiteX4-6453" fmla="*/ 1366786 w 1518129"/>
              <a:gd name="connsiteY4-6454" fmla="*/ 1899100 h 1900789"/>
              <a:gd name="connsiteX5-6455" fmla="*/ 1516859 w 1518129"/>
              <a:gd name="connsiteY5-6456" fmla="*/ 1069958 h 1900789"/>
              <a:gd name="connsiteX6-6457" fmla="*/ 1464891 w 1518129"/>
              <a:gd name="connsiteY6-6458" fmla="*/ 644162 h 1900789"/>
              <a:gd name="connsiteX7-6459" fmla="*/ 1272486 w 1518129"/>
              <a:gd name="connsiteY7-6460" fmla="*/ 612493 h 1900789"/>
              <a:gd name="connsiteX8-6461" fmla="*/ 1264720 w 1518129"/>
              <a:gd name="connsiteY8-6462" fmla="*/ 911472 h 1900789"/>
              <a:gd name="connsiteX9-6463" fmla="*/ 1252622 w 1518129"/>
              <a:gd name="connsiteY9-6464" fmla="*/ 600743 h 1900789"/>
              <a:gd name="connsiteX10-6465" fmla="*/ 1022817 w 1518129"/>
              <a:gd name="connsiteY10-6466" fmla="*/ 558366 h 1900789"/>
              <a:gd name="connsiteX11-6467" fmla="*/ 1053082 w 1518129"/>
              <a:gd name="connsiteY11-6468" fmla="*/ 887580 h 1900789"/>
              <a:gd name="connsiteX12-6469" fmla="*/ 1001757 w 1518129"/>
              <a:gd name="connsiteY12-6470" fmla="*/ 557324 h 1900789"/>
              <a:gd name="connsiteX13-6471" fmla="*/ 806783 w 1518129"/>
              <a:gd name="connsiteY13-6472" fmla="*/ 513030 h 1900789"/>
              <a:gd name="connsiteX14-6473" fmla="*/ 810613 w 1518129"/>
              <a:gd name="connsiteY14-6474" fmla="*/ 901237 h 1900789"/>
              <a:gd name="connsiteX15-6475" fmla="*/ 778941 w 1518129"/>
              <a:gd name="connsiteY15-6476" fmla="*/ 121917 h 1900789"/>
              <a:gd name="connsiteX16-6477" fmla="*/ 582042 w 1518129"/>
              <a:gd name="connsiteY16-6478" fmla="*/ 161731 h 1900789"/>
              <a:gd name="connsiteX17-6479" fmla="*/ 554580 w 1518129"/>
              <a:gd name="connsiteY17-6480" fmla="*/ 1197645 h 1900789"/>
              <a:gd name="connsiteX18-6481" fmla="*/ 419736 w 1518129"/>
              <a:gd name="connsiteY18-6482" fmla="*/ 1153389 h 1900789"/>
              <a:gd name="connsiteX19-6483" fmla="*/ 0 w 1518129"/>
              <a:gd name="connsiteY19-6484" fmla="*/ 891306 h 1900789"/>
              <a:gd name="connsiteX0-6485" fmla="*/ 0 w 1518129"/>
              <a:gd name="connsiteY0-6486" fmla="*/ 891306 h 1899182"/>
              <a:gd name="connsiteX1-6487" fmla="*/ 227051 w 1518129"/>
              <a:gd name="connsiteY1-6488" fmla="*/ 1320850 h 1899182"/>
              <a:gd name="connsiteX2-6489" fmla="*/ 462841 w 1518129"/>
              <a:gd name="connsiteY2-6490" fmla="*/ 1655174 h 1899182"/>
              <a:gd name="connsiteX3-6491" fmla="*/ 670217 w 1518129"/>
              <a:gd name="connsiteY3-6492" fmla="*/ 1896868 h 1899182"/>
              <a:gd name="connsiteX4-6493" fmla="*/ 1366786 w 1518129"/>
              <a:gd name="connsiteY4-6494" fmla="*/ 1899100 h 1899182"/>
              <a:gd name="connsiteX5-6495" fmla="*/ 1516859 w 1518129"/>
              <a:gd name="connsiteY5-6496" fmla="*/ 1069958 h 1899182"/>
              <a:gd name="connsiteX6-6497" fmla="*/ 1464891 w 1518129"/>
              <a:gd name="connsiteY6-6498" fmla="*/ 644162 h 1899182"/>
              <a:gd name="connsiteX7-6499" fmla="*/ 1272486 w 1518129"/>
              <a:gd name="connsiteY7-6500" fmla="*/ 612493 h 1899182"/>
              <a:gd name="connsiteX8-6501" fmla="*/ 1264720 w 1518129"/>
              <a:gd name="connsiteY8-6502" fmla="*/ 911472 h 1899182"/>
              <a:gd name="connsiteX9-6503" fmla="*/ 1252622 w 1518129"/>
              <a:gd name="connsiteY9-6504" fmla="*/ 600743 h 1899182"/>
              <a:gd name="connsiteX10-6505" fmla="*/ 1022817 w 1518129"/>
              <a:gd name="connsiteY10-6506" fmla="*/ 558366 h 1899182"/>
              <a:gd name="connsiteX11-6507" fmla="*/ 1053082 w 1518129"/>
              <a:gd name="connsiteY11-6508" fmla="*/ 887580 h 1899182"/>
              <a:gd name="connsiteX12-6509" fmla="*/ 1001757 w 1518129"/>
              <a:gd name="connsiteY12-6510" fmla="*/ 557324 h 1899182"/>
              <a:gd name="connsiteX13-6511" fmla="*/ 806783 w 1518129"/>
              <a:gd name="connsiteY13-6512" fmla="*/ 513030 h 1899182"/>
              <a:gd name="connsiteX14-6513" fmla="*/ 810613 w 1518129"/>
              <a:gd name="connsiteY14-6514" fmla="*/ 901237 h 1899182"/>
              <a:gd name="connsiteX15-6515" fmla="*/ 778941 w 1518129"/>
              <a:gd name="connsiteY15-6516" fmla="*/ 121917 h 1899182"/>
              <a:gd name="connsiteX16-6517" fmla="*/ 582042 w 1518129"/>
              <a:gd name="connsiteY16-6518" fmla="*/ 161731 h 1899182"/>
              <a:gd name="connsiteX17-6519" fmla="*/ 554580 w 1518129"/>
              <a:gd name="connsiteY17-6520" fmla="*/ 1197645 h 1899182"/>
              <a:gd name="connsiteX18-6521" fmla="*/ 419736 w 1518129"/>
              <a:gd name="connsiteY18-6522" fmla="*/ 1153389 h 1899182"/>
              <a:gd name="connsiteX19-6523" fmla="*/ 0 w 1518129"/>
              <a:gd name="connsiteY19-6524" fmla="*/ 891306 h 1899182"/>
              <a:gd name="connsiteX0-6525" fmla="*/ 0 w 1518129"/>
              <a:gd name="connsiteY0-6526" fmla="*/ 891306 h 1898397"/>
              <a:gd name="connsiteX1-6527" fmla="*/ 227051 w 1518129"/>
              <a:gd name="connsiteY1-6528" fmla="*/ 1320850 h 1898397"/>
              <a:gd name="connsiteX2-6529" fmla="*/ 462841 w 1518129"/>
              <a:gd name="connsiteY2-6530" fmla="*/ 1655174 h 1898397"/>
              <a:gd name="connsiteX3-6531" fmla="*/ 670217 w 1518129"/>
              <a:gd name="connsiteY3-6532" fmla="*/ 1896868 h 1898397"/>
              <a:gd name="connsiteX4-6533" fmla="*/ 1366786 w 1518129"/>
              <a:gd name="connsiteY4-6534" fmla="*/ 1893394 h 1898397"/>
              <a:gd name="connsiteX5-6535" fmla="*/ 1516859 w 1518129"/>
              <a:gd name="connsiteY5-6536" fmla="*/ 1069958 h 1898397"/>
              <a:gd name="connsiteX6-6537" fmla="*/ 1464891 w 1518129"/>
              <a:gd name="connsiteY6-6538" fmla="*/ 644162 h 1898397"/>
              <a:gd name="connsiteX7-6539" fmla="*/ 1272486 w 1518129"/>
              <a:gd name="connsiteY7-6540" fmla="*/ 612493 h 1898397"/>
              <a:gd name="connsiteX8-6541" fmla="*/ 1264720 w 1518129"/>
              <a:gd name="connsiteY8-6542" fmla="*/ 911472 h 1898397"/>
              <a:gd name="connsiteX9-6543" fmla="*/ 1252622 w 1518129"/>
              <a:gd name="connsiteY9-6544" fmla="*/ 600743 h 1898397"/>
              <a:gd name="connsiteX10-6545" fmla="*/ 1022817 w 1518129"/>
              <a:gd name="connsiteY10-6546" fmla="*/ 558366 h 1898397"/>
              <a:gd name="connsiteX11-6547" fmla="*/ 1053082 w 1518129"/>
              <a:gd name="connsiteY11-6548" fmla="*/ 887580 h 1898397"/>
              <a:gd name="connsiteX12-6549" fmla="*/ 1001757 w 1518129"/>
              <a:gd name="connsiteY12-6550" fmla="*/ 557324 h 1898397"/>
              <a:gd name="connsiteX13-6551" fmla="*/ 806783 w 1518129"/>
              <a:gd name="connsiteY13-6552" fmla="*/ 513030 h 1898397"/>
              <a:gd name="connsiteX14-6553" fmla="*/ 810613 w 1518129"/>
              <a:gd name="connsiteY14-6554" fmla="*/ 901237 h 1898397"/>
              <a:gd name="connsiteX15-6555" fmla="*/ 778941 w 1518129"/>
              <a:gd name="connsiteY15-6556" fmla="*/ 121917 h 1898397"/>
              <a:gd name="connsiteX16-6557" fmla="*/ 582042 w 1518129"/>
              <a:gd name="connsiteY16-6558" fmla="*/ 161731 h 1898397"/>
              <a:gd name="connsiteX17-6559" fmla="*/ 554580 w 1518129"/>
              <a:gd name="connsiteY17-6560" fmla="*/ 1197645 h 1898397"/>
              <a:gd name="connsiteX18-6561" fmla="*/ 419736 w 1518129"/>
              <a:gd name="connsiteY18-6562" fmla="*/ 1153389 h 1898397"/>
              <a:gd name="connsiteX19-6563" fmla="*/ 0 w 1518129"/>
              <a:gd name="connsiteY19-6564" fmla="*/ 891306 h 1898397"/>
              <a:gd name="connsiteX0-6565" fmla="*/ 0 w 1518129"/>
              <a:gd name="connsiteY0-6566" fmla="*/ 891306 h 2061944"/>
              <a:gd name="connsiteX1-6567" fmla="*/ 227051 w 1518129"/>
              <a:gd name="connsiteY1-6568" fmla="*/ 1320850 h 2061944"/>
              <a:gd name="connsiteX2-6569" fmla="*/ 462841 w 1518129"/>
              <a:gd name="connsiteY2-6570" fmla="*/ 1655174 h 2061944"/>
              <a:gd name="connsiteX3-6571" fmla="*/ 704940 w 1518129"/>
              <a:gd name="connsiteY3-6572" fmla="*/ 2061799 h 2061944"/>
              <a:gd name="connsiteX4-6573" fmla="*/ 1366786 w 1518129"/>
              <a:gd name="connsiteY4-6574" fmla="*/ 1893394 h 2061944"/>
              <a:gd name="connsiteX5-6575" fmla="*/ 1516859 w 1518129"/>
              <a:gd name="connsiteY5-6576" fmla="*/ 1069958 h 2061944"/>
              <a:gd name="connsiteX6-6577" fmla="*/ 1464891 w 1518129"/>
              <a:gd name="connsiteY6-6578" fmla="*/ 644162 h 2061944"/>
              <a:gd name="connsiteX7-6579" fmla="*/ 1272486 w 1518129"/>
              <a:gd name="connsiteY7-6580" fmla="*/ 612493 h 2061944"/>
              <a:gd name="connsiteX8-6581" fmla="*/ 1264720 w 1518129"/>
              <a:gd name="connsiteY8-6582" fmla="*/ 911472 h 2061944"/>
              <a:gd name="connsiteX9-6583" fmla="*/ 1252622 w 1518129"/>
              <a:gd name="connsiteY9-6584" fmla="*/ 600743 h 2061944"/>
              <a:gd name="connsiteX10-6585" fmla="*/ 1022817 w 1518129"/>
              <a:gd name="connsiteY10-6586" fmla="*/ 558366 h 2061944"/>
              <a:gd name="connsiteX11-6587" fmla="*/ 1053082 w 1518129"/>
              <a:gd name="connsiteY11-6588" fmla="*/ 887580 h 2061944"/>
              <a:gd name="connsiteX12-6589" fmla="*/ 1001757 w 1518129"/>
              <a:gd name="connsiteY12-6590" fmla="*/ 557324 h 2061944"/>
              <a:gd name="connsiteX13-6591" fmla="*/ 806783 w 1518129"/>
              <a:gd name="connsiteY13-6592" fmla="*/ 513030 h 2061944"/>
              <a:gd name="connsiteX14-6593" fmla="*/ 810613 w 1518129"/>
              <a:gd name="connsiteY14-6594" fmla="*/ 901237 h 2061944"/>
              <a:gd name="connsiteX15-6595" fmla="*/ 778941 w 1518129"/>
              <a:gd name="connsiteY15-6596" fmla="*/ 121917 h 2061944"/>
              <a:gd name="connsiteX16-6597" fmla="*/ 582042 w 1518129"/>
              <a:gd name="connsiteY16-6598" fmla="*/ 161731 h 2061944"/>
              <a:gd name="connsiteX17-6599" fmla="*/ 554580 w 1518129"/>
              <a:gd name="connsiteY17-6600" fmla="*/ 1197645 h 2061944"/>
              <a:gd name="connsiteX18-6601" fmla="*/ 419736 w 1518129"/>
              <a:gd name="connsiteY18-6602" fmla="*/ 1153389 h 2061944"/>
              <a:gd name="connsiteX19-6603" fmla="*/ 0 w 1518129"/>
              <a:gd name="connsiteY19-6604" fmla="*/ 891306 h 2061944"/>
              <a:gd name="connsiteX0-6605" fmla="*/ 0 w 1518129"/>
              <a:gd name="connsiteY0-6606" fmla="*/ 891306 h 2063328"/>
              <a:gd name="connsiteX1-6607" fmla="*/ 227051 w 1518129"/>
              <a:gd name="connsiteY1-6608" fmla="*/ 1320850 h 2063328"/>
              <a:gd name="connsiteX2-6609" fmla="*/ 462841 w 1518129"/>
              <a:gd name="connsiteY2-6610" fmla="*/ 1655174 h 2063328"/>
              <a:gd name="connsiteX3-6611" fmla="*/ 704940 w 1518129"/>
              <a:gd name="connsiteY3-6612" fmla="*/ 2061799 h 2063328"/>
              <a:gd name="connsiteX4-6613" fmla="*/ 1358105 w 1518129"/>
              <a:gd name="connsiteY4-6614" fmla="*/ 2058325 h 2063328"/>
              <a:gd name="connsiteX5-6615" fmla="*/ 1516859 w 1518129"/>
              <a:gd name="connsiteY5-6616" fmla="*/ 1069958 h 2063328"/>
              <a:gd name="connsiteX6-6617" fmla="*/ 1464891 w 1518129"/>
              <a:gd name="connsiteY6-6618" fmla="*/ 644162 h 2063328"/>
              <a:gd name="connsiteX7-6619" fmla="*/ 1272486 w 1518129"/>
              <a:gd name="connsiteY7-6620" fmla="*/ 612493 h 2063328"/>
              <a:gd name="connsiteX8-6621" fmla="*/ 1264720 w 1518129"/>
              <a:gd name="connsiteY8-6622" fmla="*/ 911472 h 2063328"/>
              <a:gd name="connsiteX9-6623" fmla="*/ 1252622 w 1518129"/>
              <a:gd name="connsiteY9-6624" fmla="*/ 600743 h 2063328"/>
              <a:gd name="connsiteX10-6625" fmla="*/ 1022817 w 1518129"/>
              <a:gd name="connsiteY10-6626" fmla="*/ 558366 h 2063328"/>
              <a:gd name="connsiteX11-6627" fmla="*/ 1053082 w 1518129"/>
              <a:gd name="connsiteY11-6628" fmla="*/ 887580 h 2063328"/>
              <a:gd name="connsiteX12-6629" fmla="*/ 1001757 w 1518129"/>
              <a:gd name="connsiteY12-6630" fmla="*/ 557324 h 2063328"/>
              <a:gd name="connsiteX13-6631" fmla="*/ 806783 w 1518129"/>
              <a:gd name="connsiteY13-6632" fmla="*/ 513030 h 2063328"/>
              <a:gd name="connsiteX14-6633" fmla="*/ 810613 w 1518129"/>
              <a:gd name="connsiteY14-6634" fmla="*/ 901237 h 2063328"/>
              <a:gd name="connsiteX15-6635" fmla="*/ 778941 w 1518129"/>
              <a:gd name="connsiteY15-6636" fmla="*/ 121917 h 2063328"/>
              <a:gd name="connsiteX16-6637" fmla="*/ 582042 w 1518129"/>
              <a:gd name="connsiteY16-6638" fmla="*/ 161731 h 2063328"/>
              <a:gd name="connsiteX17-6639" fmla="*/ 554580 w 1518129"/>
              <a:gd name="connsiteY17-6640" fmla="*/ 1197645 h 2063328"/>
              <a:gd name="connsiteX18-6641" fmla="*/ 419736 w 1518129"/>
              <a:gd name="connsiteY18-6642" fmla="*/ 1153389 h 2063328"/>
              <a:gd name="connsiteX19-6643" fmla="*/ 0 w 1518129"/>
              <a:gd name="connsiteY19-6644" fmla="*/ 891306 h 2063328"/>
              <a:gd name="connsiteX0-6645" fmla="*/ 0 w 1518129"/>
              <a:gd name="connsiteY0-6646" fmla="*/ 891306 h 2063328"/>
              <a:gd name="connsiteX1-6647" fmla="*/ 227051 w 1518129"/>
              <a:gd name="connsiteY1-6648" fmla="*/ 1320850 h 2063328"/>
              <a:gd name="connsiteX2-6649" fmla="*/ 462841 w 1518129"/>
              <a:gd name="connsiteY2-6650" fmla="*/ 1655174 h 2063328"/>
              <a:gd name="connsiteX3-6651" fmla="*/ 704940 w 1518129"/>
              <a:gd name="connsiteY3-6652" fmla="*/ 2061799 h 2063328"/>
              <a:gd name="connsiteX4-6653" fmla="*/ 1358105 w 1518129"/>
              <a:gd name="connsiteY4-6654" fmla="*/ 2058325 h 2063328"/>
              <a:gd name="connsiteX5-6655" fmla="*/ 1516859 w 1518129"/>
              <a:gd name="connsiteY5-6656" fmla="*/ 1069958 h 2063328"/>
              <a:gd name="connsiteX6-6657" fmla="*/ 1464891 w 1518129"/>
              <a:gd name="connsiteY6-6658" fmla="*/ 644162 h 2063328"/>
              <a:gd name="connsiteX7-6659" fmla="*/ 1272486 w 1518129"/>
              <a:gd name="connsiteY7-6660" fmla="*/ 612493 h 2063328"/>
              <a:gd name="connsiteX8-6661" fmla="*/ 1264720 w 1518129"/>
              <a:gd name="connsiteY8-6662" fmla="*/ 911472 h 2063328"/>
              <a:gd name="connsiteX9-6663" fmla="*/ 1252622 w 1518129"/>
              <a:gd name="connsiteY9-6664" fmla="*/ 600743 h 2063328"/>
              <a:gd name="connsiteX10-6665" fmla="*/ 1022817 w 1518129"/>
              <a:gd name="connsiteY10-6666" fmla="*/ 558366 h 2063328"/>
              <a:gd name="connsiteX11-6667" fmla="*/ 1053082 w 1518129"/>
              <a:gd name="connsiteY11-6668" fmla="*/ 887580 h 2063328"/>
              <a:gd name="connsiteX12-6669" fmla="*/ 1001757 w 1518129"/>
              <a:gd name="connsiteY12-6670" fmla="*/ 557324 h 2063328"/>
              <a:gd name="connsiteX13-6671" fmla="*/ 806783 w 1518129"/>
              <a:gd name="connsiteY13-6672" fmla="*/ 513030 h 2063328"/>
              <a:gd name="connsiteX14-6673" fmla="*/ 810613 w 1518129"/>
              <a:gd name="connsiteY14-6674" fmla="*/ 901237 h 2063328"/>
              <a:gd name="connsiteX15-6675" fmla="*/ 778941 w 1518129"/>
              <a:gd name="connsiteY15-6676" fmla="*/ 121917 h 2063328"/>
              <a:gd name="connsiteX16-6677" fmla="*/ 582042 w 1518129"/>
              <a:gd name="connsiteY16-6678" fmla="*/ 161731 h 2063328"/>
              <a:gd name="connsiteX17-6679" fmla="*/ 554580 w 1518129"/>
              <a:gd name="connsiteY17-6680" fmla="*/ 1197645 h 2063328"/>
              <a:gd name="connsiteX18-6681" fmla="*/ 419736 w 1518129"/>
              <a:gd name="connsiteY18-6682" fmla="*/ 1153389 h 2063328"/>
              <a:gd name="connsiteX19-6683" fmla="*/ 0 w 1518129"/>
              <a:gd name="connsiteY19-6684" fmla="*/ 891306 h 2063328"/>
              <a:gd name="connsiteX0-6685" fmla="*/ 0 w 1518129"/>
              <a:gd name="connsiteY0-6686" fmla="*/ 891306 h 2063328"/>
              <a:gd name="connsiteX1-6687" fmla="*/ 227051 w 1518129"/>
              <a:gd name="connsiteY1-6688" fmla="*/ 1320850 h 2063328"/>
              <a:gd name="connsiteX2-6689" fmla="*/ 462841 w 1518129"/>
              <a:gd name="connsiteY2-6690" fmla="*/ 1655174 h 2063328"/>
              <a:gd name="connsiteX3-6691" fmla="*/ 704940 w 1518129"/>
              <a:gd name="connsiteY3-6692" fmla="*/ 2061799 h 2063328"/>
              <a:gd name="connsiteX4-6693" fmla="*/ 1358105 w 1518129"/>
              <a:gd name="connsiteY4-6694" fmla="*/ 2058325 h 2063328"/>
              <a:gd name="connsiteX5-6695" fmla="*/ 1516859 w 1518129"/>
              <a:gd name="connsiteY5-6696" fmla="*/ 1069958 h 2063328"/>
              <a:gd name="connsiteX6-6697" fmla="*/ 1464891 w 1518129"/>
              <a:gd name="connsiteY6-6698" fmla="*/ 644162 h 2063328"/>
              <a:gd name="connsiteX7-6699" fmla="*/ 1272486 w 1518129"/>
              <a:gd name="connsiteY7-6700" fmla="*/ 612493 h 2063328"/>
              <a:gd name="connsiteX8-6701" fmla="*/ 1264720 w 1518129"/>
              <a:gd name="connsiteY8-6702" fmla="*/ 911472 h 2063328"/>
              <a:gd name="connsiteX9-6703" fmla="*/ 1252622 w 1518129"/>
              <a:gd name="connsiteY9-6704" fmla="*/ 600743 h 2063328"/>
              <a:gd name="connsiteX10-6705" fmla="*/ 1022817 w 1518129"/>
              <a:gd name="connsiteY10-6706" fmla="*/ 558366 h 2063328"/>
              <a:gd name="connsiteX11-6707" fmla="*/ 1053082 w 1518129"/>
              <a:gd name="connsiteY11-6708" fmla="*/ 887580 h 2063328"/>
              <a:gd name="connsiteX12-6709" fmla="*/ 1001757 w 1518129"/>
              <a:gd name="connsiteY12-6710" fmla="*/ 557324 h 2063328"/>
              <a:gd name="connsiteX13-6711" fmla="*/ 806783 w 1518129"/>
              <a:gd name="connsiteY13-6712" fmla="*/ 513030 h 2063328"/>
              <a:gd name="connsiteX14-6713" fmla="*/ 810613 w 1518129"/>
              <a:gd name="connsiteY14-6714" fmla="*/ 901237 h 2063328"/>
              <a:gd name="connsiteX15-6715" fmla="*/ 778941 w 1518129"/>
              <a:gd name="connsiteY15-6716" fmla="*/ 121917 h 2063328"/>
              <a:gd name="connsiteX16-6717" fmla="*/ 582042 w 1518129"/>
              <a:gd name="connsiteY16-6718" fmla="*/ 161731 h 2063328"/>
              <a:gd name="connsiteX17-6719" fmla="*/ 554580 w 1518129"/>
              <a:gd name="connsiteY17-6720" fmla="*/ 1197645 h 2063328"/>
              <a:gd name="connsiteX18-6721" fmla="*/ 419736 w 1518129"/>
              <a:gd name="connsiteY18-6722" fmla="*/ 1153389 h 2063328"/>
              <a:gd name="connsiteX19-6723" fmla="*/ 0 w 1518129"/>
              <a:gd name="connsiteY19-6724" fmla="*/ 891306 h 2063328"/>
              <a:gd name="connsiteX0-6725" fmla="*/ 0 w 1518129"/>
              <a:gd name="connsiteY0-6726" fmla="*/ 891306 h 2063328"/>
              <a:gd name="connsiteX1-6727" fmla="*/ 227051 w 1518129"/>
              <a:gd name="connsiteY1-6728" fmla="*/ 1320850 h 2063328"/>
              <a:gd name="connsiteX2-6729" fmla="*/ 462841 w 1518129"/>
              <a:gd name="connsiteY2-6730" fmla="*/ 1655174 h 2063328"/>
              <a:gd name="connsiteX3-6731" fmla="*/ 704940 w 1518129"/>
              <a:gd name="connsiteY3-6732" fmla="*/ 2061799 h 2063328"/>
              <a:gd name="connsiteX4-6733" fmla="*/ 1358105 w 1518129"/>
              <a:gd name="connsiteY4-6734" fmla="*/ 2058325 h 2063328"/>
              <a:gd name="connsiteX5-6735" fmla="*/ 1516859 w 1518129"/>
              <a:gd name="connsiteY5-6736" fmla="*/ 1069958 h 2063328"/>
              <a:gd name="connsiteX6-6737" fmla="*/ 1464891 w 1518129"/>
              <a:gd name="connsiteY6-6738" fmla="*/ 644162 h 2063328"/>
              <a:gd name="connsiteX7-6739" fmla="*/ 1272486 w 1518129"/>
              <a:gd name="connsiteY7-6740" fmla="*/ 612493 h 2063328"/>
              <a:gd name="connsiteX8-6741" fmla="*/ 1264720 w 1518129"/>
              <a:gd name="connsiteY8-6742" fmla="*/ 911472 h 2063328"/>
              <a:gd name="connsiteX9-6743" fmla="*/ 1252622 w 1518129"/>
              <a:gd name="connsiteY9-6744" fmla="*/ 600743 h 2063328"/>
              <a:gd name="connsiteX10-6745" fmla="*/ 1022817 w 1518129"/>
              <a:gd name="connsiteY10-6746" fmla="*/ 558366 h 2063328"/>
              <a:gd name="connsiteX11-6747" fmla="*/ 1053082 w 1518129"/>
              <a:gd name="connsiteY11-6748" fmla="*/ 887580 h 2063328"/>
              <a:gd name="connsiteX12-6749" fmla="*/ 1001757 w 1518129"/>
              <a:gd name="connsiteY12-6750" fmla="*/ 557324 h 2063328"/>
              <a:gd name="connsiteX13-6751" fmla="*/ 806783 w 1518129"/>
              <a:gd name="connsiteY13-6752" fmla="*/ 513030 h 2063328"/>
              <a:gd name="connsiteX14-6753" fmla="*/ 810613 w 1518129"/>
              <a:gd name="connsiteY14-6754" fmla="*/ 901237 h 2063328"/>
              <a:gd name="connsiteX15-6755" fmla="*/ 778941 w 1518129"/>
              <a:gd name="connsiteY15-6756" fmla="*/ 121917 h 2063328"/>
              <a:gd name="connsiteX16-6757" fmla="*/ 582042 w 1518129"/>
              <a:gd name="connsiteY16-6758" fmla="*/ 161731 h 2063328"/>
              <a:gd name="connsiteX17-6759" fmla="*/ 554580 w 1518129"/>
              <a:gd name="connsiteY17-6760" fmla="*/ 1197645 h 2063328"/>
              <a:gd name="connsiteX18-6761" fmla="*/ 419736 w 1518129"/>
              <a:gd name="connsiteY18-6762" fmla="*/ 1153389 h 2063328"/>
              <a:gd name="connsiteX19-6763" fmla="*/ 0 w 1518129"/>
              <a:gd name="connsiteY19-6764" fmla="*/ 891306 h 2063328"/>
              <a:gd name="connsiteX0-6765" fmla="*/ 0 w 1518129"/>
              <a:gd name="connsiteY0-6766" fmla="*/ 891306 h 2058325"/>
              <a:gd name="connsiteX1-6767" fmla="*/ 227051 w 1518129"/>
              <a:gd name="connsiteY1-6768" fmla="*/ 1320850 h 2058325"/>
              <a:gd name="connsiteX2-6769" fmla="*/ 462841 w 1518129"/>
              <a:gd name="connsiteY2-6770" fmla="*/ 1655174 h 2058325"/>
              <a:gd name="connsiteX3-6771" fmla="*/ 661537 w 1518129"/>
              <a:gd name="connsiteY3-6772" fmla="*/ 2053119 h 2058325"/>
              <a:gd name="connsiteX4-6773" fmla="*/ 1358105 w 1518129"/>
              <a:gd name="connsiteY4-6774" fmla="*/ 2058325 h 2058325"/>
              <a:gd name="connsiteX5-6775" fmla="*/ 1516859 w 1518129"/>
              <a:gd name="connsiteY5-6776" fmla="*/ 1069958 h 2058325"/>
              <a:gd name="connsiteX6-6777" fmla="*/ 1464891 w 1518129"/>
              <a:gd name="connsiteY6-6778" fmla="*/ 644162 h 2058325"/>
              <a:gd name="connsiteX7-6779" fmla="*/ 1272486 w 1518129"/>
              <a:gd name="connsiteY7-6780" fmla="*/ 612493 h 2058325"/>
              <a:gd name="connsiteX8-6781" fmla="*/ 1264720 w 1518129"/>
              <a:gd name="connsiteY8-6782" fmla="*/ 911472 h 2058325"/>
              <a:gd name="connsiteX9-6783" fmla="*/ 1252622 w 1518129"/>
              <a:gd name="connsiteY9-6784" fmla="*/ 600743 h 2058325"/>
              <a:gd name="connsiteX10-6785" fmla="*/ 1022817 w 1518129"/>
              <a:gd name="connsiteY10-6786" fmla="*/ 558366 h 2058325"/>
              <a:gd name="connsiteX11-6787" fmla="*/ 1053082 w 1518129"/>
              <a:gd name="connsiteY11-6788" fmla="*/ 887580 h 2058325"/>
              <a:gd name="connsiteX12-6789" fmla="*/ 1001757 w 1518129"/>
              <a:gd name="connsiteY12-6790" fmla="*/ 557324 h 2058325"/>
              <a:gd name="connsiteX13-6791" fmla="*/ 806783 w 1518129"/>
              <a:gd name="connsiteY13-6792" fmla="*/ 513030 h 2058325"/>
              <a:gd name="connsiteX14-6793" fmla="*/ 810613 w 1518129"/>
              <a:gd name="connsiteY14-6794" fmla="*/ 901237 h 2058325"/>
              <a:gd name="connsiteX15-6795" fmla="*/ 778941 w 1518129"/>
              <a:gd name="connsiteY15-6796" fmla="*/ 121917 h 2058325"/>
              <a:gd name="connsiteX16-6797" fmla="*/ 582042 w 1518129"/>
              <a:gd name="connsiteY16-6798" fmla="*/ 161731 h 2058325"/>
              <a:gd name="connsiteX17-6799" fmla="*/ 554580 w 1518129"/>
              <a:gd name="connsiteY17-6800" fmla="*/ 1197645 h 2058325"/>
              <a:gd name="connsiteX18-6801" fmla="*/ 419736 w 1518129"/>
              <a:gd name="connsiteY18-6802" fmla="*/ 1153389 h 2058325"/>
              <a:gd name="connsiteX19-6803" fmla="*/ 0 w 1518129"/>
              <a:gd name="connsiteY19-6804" fmla="*/ 891306 h 2058325"/>
              <a:gd name="connsiteX0-6805" fmla="*/ 0 w 1518129"/>
              <a:gd name="connsiteY0-6806" fmla="*/ 891306 h 2058325"/>
              <a:gd name="connsiteX1-6807" fmla="*/ 227051 w 1518129"/>
              <a:gd name="connsiteY1-6808" fmla="*/ 1320850 h 2058325"/>
              <a:gd name="connsiteX2-6809" fmla="*/ 462841 w 1518129"/>
              <a:gd name="connsiteY2-6810" fmla="*/ 1707258 h 2058325"/>
              <a:gd name="connsiteX3-6811" fmla="*/ 661537 w 1518129"/>
              <a:gd name="connsiteY3-6812" fmla="*/ 2053119 h 2058325"/>
              <a:gd name="connsiteX4-6813" fmla="*/ 1358105 w 1518129"/>
              <a:gd name="connsiteY4-6814" fmla="*/ 2058325 h 2058325"/>
              <a:gd name="connsiteX5-6815" fmla="*/ 1516859 w 1518129"/>
              <a:gd name="connsiteY5-6816" fmla="*/ 1069958 h 2058325"/>
              <a:gd name="connsiteX6-6817" fmla="*/ 1464891 w 1518129"/>
              <a:gd name="connsiteY6-6818" fmla="*/ 644162 h 2058325"/>
              <a:gd name="connsiteX7-6819" fmla="*/ 1272486 w 1518129"/>
              <a:gd name="connsiteY7-6820" fmla="*/ 612493 h 2058325"/>
              <a:gd name="connsiteX8-6821" fmla="*/ 1264720 w 1518129"/>
              <a:gd name="connsiteY8-6822" fmla="*/ 911472 h 2058325"/>
              <a:gd name="connsiteX9-6823" fmla="*/ 1252622 w 1518129"/>
              <a:gd name="connsiteY9-6824" fmla="*/ 600743 h 2058325"/>
              <a:gd name="connsiteX10-6825" fmla="*/ 1022817 w 1518129"/>
              <a:gd name="connsiteY10-6826" fmla="*/ 558366 h 2058325"/>
              <a:gd name="connsiteX11-6827" fmla="*/ 1053082 w 1518129"/>
              <a:gd name="connsiteY11-6828" fmla="*/ 887580 h 2058325"/>
              <a:gd name="connsiteX12-6829" fmla="*/ 1001757 w 1518129"/>
              <a:gd name="connsiteY12-6830" fmla="*/ 557324 h 2058325"/>
              <a:gd name="connsiteX13-6831" fmla="*/ 806783 w 1518129"/>
              <a:gd name="connsiteY13-6832" fmla="*/ 513030 h 2058325"/>
              <a:gd name="connsiteX14-6833" fmla="*/ 810613 w 1518129"/>
              <a:gd name="connsiteY14-6834" fmla="*/ 901237 h 2058325"/>
              <a:gd name="connsiteX15-6835" fmla="*/ 778941 w 1518129"/>
              <a:gd name="connsiteY15-6836" fmla="*/ 121917 h 2058325"/>
              <a:gd name="connsiteX16-6837" fmla="*/ 582042 w 1518129"/>
              <a:gd name="connsiteY16-6838" fmla="*/ 161731 h 2058325"/>
              <a:gd name="connsiteX17-6839" fmla="*/ 554580 w 1518129"/>
              <a:gd name="connsiteY17-6840" fmla="*/ 1197645 h 2058325"/>
              <a:gd name="connsiteX18-6841" fmla="*/ 419736 w 1518129"/>
              <a:gd name="connsiteY18-6842" fmla="*/ 1153389 h 2058325"/>
              <a:gd name="connsiteX19-6843" fmla="*/ 0 w 1518129"/>
              <a:gd name="connsiteY19-6844" fmla="*/ 891306 h 20583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2305" y="connsiteY16-2306"/>
              </a:cxn>
              <a:cxn ang="0">
                <a:pos x="connsiteX17-2375" y="connsiteY17-2376"/>
              </a:cxn>
              <a:cxn ang="0">
                <a:pos x="connsiteX18-3025" y="connsiteY18-3026"/>
              </a:cxn>
              <a:cxn ang="0">
                <a:pos x="connsiteX19-3141" y="connsiteY19-3142"/>
              </a:cxn>
            </a:cxnLst>
            <a:rect l="l" t="t" r="r" b="b"/>
            <a:pathLst>
              <a:path w="1518129" h="2058325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58830"/>
                  <a:pt x="462841" y="1707258"/>
                </a:cubicBezTo>
                <a:cubicBezTo>
                  <a:pt x="565096" y="1853074"/>
                  <a:pt x="560763" y="1906764"/>
                  <a:pt x="661537" y="2053119"/>
                </a:cubicBezTo>
                <a:cubicBezTo>
                  <a:pt x="864977" y="2059061"/>
                  <a:pt x="1062335" y="2054157"/>
                  <a:pt x="1358105" y="2058325"/>
                </a:cubicBezTo>
                <a:cubicBezTo>
                  <a:pt x="1487137" y="1727973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3" name="Rounded Rectangle 12"/>
          <p:cNvSpPr>
            <a:spLocks noChangeAspect="1"/>
          </p:cNvSpPr>
          <p:nvPr/>
        </p:nvSpPr>
        <p:spPr>
          <a:xfrm>
            <a:off x="4257525" y="4497046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Rounded Rectangle 8"/>
          <p:cNvSpPr>
            <a:spLocks noChangeAspect="1"/>
          </p:cNvSpPr>
          <p:nvPr/>
        </p:nvSpPr>
        <p:spPr>
          <a:xfrm>
            <a:off x="5864571" y="2730724"/>
            <a:ext cx="520370" cy="335989"/>
          </a:xfrm>
          <a:custGeom>
            <a:avLst/>
            <a:gdLst/>
            <a:ahLst/>
            <a:cxnLst/>
            <a:rect l="l" t="t" r="r" b="b"/>
            <a:pathLst>
              <a:path w="3903331" h="2520264">
                <a:moveTo>
                  <a:pt x="979557" y="2088232"/>
                </a:moveTo>
                <a:lnTo>
                  <a:pt x="1699637" y="2088232"/>
                </a:lnTo>
                <a:lnTo>
                  <a:pt x="1699637" y="2376264"/>
                </a:lnTo>
                <a:lnTo>
                  <a:pt x="2183836" y="2376264"/>
                </a:lnTo>
                <a:cubicBezTo>
                  <a:pt x="2223601" y="2376264"/>
                  <a:pt x="2255836" y="2408499"/>
                  <a:pt x="2255836" y="2448264"/>
                </a:cubicBezTo>
                <a:lnTo>
                  <a:pt x="2255836" y="2520264"/>
                </a:lnTo>
                <a:lnTo>
                  <a:pt x="423358" y="2520264"/>
                </a:lnTo>
                <a:lnTo>
                  <a:pt x="423358" y="2448264"/>
                </a:lnTo>
                <a:cubicBezTo>
                  <a:pt x="423358" y="2408499"/>
                  <a:pt x="455593" y="2376264"/>
                  <a:pt x="495358" y="2376264"/>
                </a:cubicBezTo>
                <a:lnTo>
                  <a:pt x="979557" y="2376264"/>
                </a:lnTo>
                <a:close/>
                <a:moveTo>
                  <a:pt x="3399275" y="1789990"/>
                </a:moveTo>
                <a:cubicBezTo>
                  <a:pt x="3458928" y="1789990"/>
                  <a:pt x="3507287" y="1838349"/>
                  <a:pt x="3507287" y="1898002"/>
                </a:cubicBezTo>
                <a:cubicBezTo>
                  <a:pt x="3507287" y="1957655"/>
                  <a:pt x="3458928" y="2006014"/>
                  <a:pt x="3399275" y="2006014"/>
                </a:cubicBezTo>
                <a:cubicBezTo>
                  <a:pt x="3339622" y="2006014"/>
                  <a:pt x="3291263" y="1957655"/>
                  <a:pt x="3291263" y="1898002"/>
                </a:cubicBezTo>
                <a:cubicBezTo>
                  <a:pt x="3291263" y="1838349"/>
                  <a:pt x="3339622" y="1789990"/>
                  <a:pt x="3399275" y="1789990"/>
                </a:cubicBezTo>
                <a:close/>
                <a:moveTo>
                  <a:pt x="1339597" y="1746047"/>
                </a:moveTo>
                <a:cubicBezTo>
                  <a:pt x="1279944" y="1746047"/>
                  <a:pt x="1231585" y="1794406"/>
                  <a:pt x="1231585" y="1854059"/>
                </a:cubicBezTo>
                <a:cubicBezTo>
                  <a:pt x="1231585" y="1913712"/>
                  <a:pt x="1279944" y="1962071"/>
                  <a:pt x="1339597" y="1962071"/>
                </a:cubicBezTo>
                <a:cubicBezTo>
                  <a:pt x="1399250" y="1962071"/>
                  <a:pt x="1447609" y="1913712"/>
                  <a:pt x="1447609" y="1854059"/>
                </a:cubicBezTo>
                <a:cubicBezTo>
                  <a:pt x="1447609" y="1794406"/>
                  <a:pt x="1399250" y="1746047"/>
                  <a:pt x="1339597" y="1746047"/>
                </a:cubicBezTo>
                <a:close/>
                <a:moveTo>
                  <a:pt x="3399275" y="1692573"/>
                </a:moveTo>
                <a:cubicBezTo>
                  <a:pt x="3285820" y="1692573"/>
                  <a:pt x="3193846" y="1784547"/>
                  <a:pt x="3193846" y="1898002"/>
                </a:cubicBezTo>
                <a:cubicBezTo>
                  <a:pt x="3193846" y="2011457"/>
                  <a:pt x="3285820" y="2103431"/>
                  <a:pt x="3399275" y="2103431"/>
                </a:cubicBezTo>
                <a:cubicBezTo>
                  <a:pt x="3512730" y="2103431"/>
                  <a:pt x="3604704" y="2011457"/>
                  <a:pt x="3604704" y="1898002"/>
                </a:cubicBezTo>
                <a:cubicBezTo>
                  <a:pt x="3604704" y="1784547"/>
                  <a:pt x="3512730" y="1692573"/>
                  <a:pt x="3399275" y="1692573"/>
                </a:cubicBezTo>
                <a:close/>
                <a:moveTo>
                  <a:pt x="3118980" y="1080112"/>
                </a:moveTo>
                <a:cubicBezTo>
                  <a:pt x="3074938" y="1080112"/>
                  <a:pt x="3039235" y="1115815"/>
                  <a:pt x="3039235" y="1159857"/>
                </a:cubicBezTo>
                <a:lnTo>
                  <a:pt x="3039235" y="1180387"/>
                </a:lnTo>
                <a:cubicBezTo>
                  <a:pt x="3039235" y="1224429"/>
                  <a:pt x="3074938" y="1260132"/>
                  <a:pt x="3118980" y="1260132"/>
                </a:cubicBezTo>
                <a:lnTo>
                  <a:pt x="3679570" y="1260132"/>
                </a:lnTo>
                <a:cubicBezTo>
                  <a:pt x="3723612" y="1260132"/>
                  <a:pt x="3759315" y="1224429"/>
                  <a:pt x="3759315" y="1180387"/>
                </a:cubicBezTo>
                <a:lnTo>
                  <a:pt x="3759315" y="1159857"/>
                </a:lnTo>
                <a:cubicBezTo>
                  <a:pt x="3759315" y="1115815"/>
                  <a:pt x="3723612" y="1080112"/>
                  <a:pt x="3679570" y="1080112"/>
                </a:cubicBezTo>
                <a:close/>
                <a:moveTo>
                  <a:pt x="3118980" y="782689"/>
                </a:moveTo>
                <a:cubicBezTo>
                  <a:pt x="3074938" y="782689"/>
                  <a:pt x="3039235" y="818392"/>
                  <a:pt x="3039235" y="862434"/>
                </a:cubicBezTo>
                <a:lnTo>
                  <a:pt x="3039235" y="882964"/>
                </a:lnTo>
                <a:cubicBezTo>
                  <a:pt x="3039235" y="927006"/>
                  <a:pt x="3074938" y="962709"/>
                  <a:pt x="3118980" y="962709"/>
                </a:cubicBezTo>
                <a:lnTo>
                  <a:pt x="3679570" y="962709"/>
                </a:lnTo>
                <a:cubicBezTo>
                  <a:pt x="3723612" y="962709"/>
                  <a:pt x="3759315" y="927006"/>
                  <a:pt x="3759315" y="882964"/>
                </a:cubicBezTo>
                <a:lnTo>
                  <a:pt x="3759315" y="862434"/>
                </a:lnTo>
                <a:cubicBezTo>
                  <a:pt x="3759315" y="818392"/>
                  <a:pt x="3723612" y="782689"/>
                  <a:pt x="3679570" y="782689"/>
                </a:cubicBezTo>
                <a:close/>
                <a:moveTo>
                  <a:pt x="3118980" y="485267"/>
                </a:moveTo>
                <a:cubicBezTo>
                  <a:pt x="3074938" y="485267"/>
                  <a:pt x="3039235" y="520970"/>
                  <a:pt x="3039235" y="565012"/>
                </a:cubicBezTo>
                <a:lnTo>
                  <a:pt x="3039235" y="585542"/>
                </a:lnTo>
                <a:cubicBezTo>
                  <a:pt x="3039235" y="629584"/>
                  <a:pt x="3074938" y="665287"/>
                  <a:pt x="3118980" y="665287"/>
                </a:cubicBezTo>
                <a:lnTo>
                  <a:pt x="3679570" y="665287"/>
                </a:lnTo>
                <a:cubicBezTo>
                  <a:pt x="3723612" y="665287"/>
                  <a:pt x="3759315" y="629584"/>
                  <a:pt x="3759315" y="585542"/>
                </a:cubicBezTo>
                <a:lnTo>
                  <a:pt x="3759315" y="565012"/>
                </a:lnTo>
                <a:cubicBezTo>
                  <a:pt x="3759315" y="520970"/>
                  <a:pt x="3723612" y="485267"/>
                  <a:pt x="3679570" y="485267"/>
                </a:cubicBezTo>
                <a:close/>
                <a:moveTo>
                  <a:pt x="3118980" y="187845"/>
                </a:moveTo>
                <a:cubicBezTo>
                  <a:pt x="3074938" y="187845"/>
                  <a:pt x="3039235" y="223548"/>
                  <a:pt x="3039235" y="267590"/>
                </a:cubicBezTo>
                <a:lnTo>
                  <a:pt x="3039235" y="288120"/>
                </a:lnTo>
                <a:cubicBezTo>
                  <a:pt x="3039235" y="332162"/>
                  <a:pt x="3074938" y="367865"/>
                  <a:pt x="3118980" y="367865"/>
                </a:cubicBezTo>
                <a:lnTo>
                  <a:pt x="3679570" y="367865"/>
                </a:lnTo>
                <a:cubicBezTo>
                  <a:pt x="3723612" y="367865"/>
                  <a:pt x="3759315" y="332162"/>
                  <a:pt x="3759315" y="288120"/>
                </a:cubicBezTo>
                <a:lnTo>
                  <a:pt x="3759315" y="267590"/>
                </a:lnTo>
                <a:cubicBezTo>
                  <a:pt x="3759315" y="223548"/>
                  <a:pt x="3723612" y="187845"/>
                  <a:pt x="3679570" y="187845"/>
                </a:cubicBezTo>
                <a:close/>
                <a:moveTo>
                  <a:pt x="331244" y="170684"/>
                </a:moveTo>
                <a:cubicBezTo>
                  <a:pt x="243611" y="170684"/>
                  <a:pt x="172570" y="241725"/>
                  <a:pt x="172570" y="329358"/>
                </a:cubicBezTo>
                <a:lnTo>
                  <a:pt x="172570" y="1516738"/>
                </a:lnTo>
                <a:cubicBezTo>
                  <a:pt x="172570" y="1604371"/>
                  <a:pt x="243611" y="1675412"/>
                  <a:pt x="331244" y="1675412"/>
                </a:cubicBezTo>
                <a:lnTo>
                  <a:pt x="2347950" y="1675412"/>
                </a:lnTo>
                <a:cubicBezTo>
                  <a:pt x="2435583" y="1675412"/>
                  <a:pt x="2506624" y="1604371"/>
                  <a:pt x="2506624" y="1516738"/>
                </a:cubicBezTo>
                <a:lnTo>
                  <a:pt x="2506624" y="329358"/>
                </a:lnTo>
                <a:cubicBezTo>
                  <a:pt x="2506624" y="241725"/>
                  <a:pt x="2435583" y="170684"/>
                  <a:pt x="2347950" y="170684"/>
                </a:cubicBezTo>
                <a:close/>
                <a:moveTo>
                  <a:pt x="3020709" y="0"/>
                </a:moveTo>
                <a:lnTo>
                  <a:pt x="3777841" y="0"/>
                </a:lnTo>
                <a:cubicBezTo>
                  <a:pt x="3847147" y="0"/>
                  <a:pt x="3903331" y="56184"/>
                  <a:pt x="3903331" y="125490"/>
                </a:cubicBezTo>
                <a:lnTo>
                  <a:pt x="3903331" y="2394774"/>
                </a:lnTo>
                <a:cubicBezTo>
                  <a:pt x="3903331" y="2464080"/>
                  <a:pt x="3847147" y="2520264"/>
                  <a:pt x="3777841" y="2520264"/>
                </a:cubicBezTo>
                <a:lnTo>
                  <a:pt x="3020709" y="2520264"/>
                </a:lnTo>
                <a:cubicBezTo>
                  <a:pt x="2951403" y="2520264"/>
                  <a:pt x="2895219" y="2464080"/>
                  <a:pt x="2895219" y="2394774"/>
                </a:cubicBezTo>
                <a:lnTo>
                  <a:pt x="2895219" y="125490"/>
                </a:lnTo>
                <a:cubicBezTo>
                  <a:pt x="2895219" y="56184"/>
                  <a:pt x="2951403" y="0"/>
                  <a:pt x="3020709" y="0"/>
                </a:cubicBezTo>
                <a:close/>
                <a:moveTo>
                  <a:pt x="243661" y="0"/>
                </a:moveTo>
                <a:lnTo>
                  <a:pt x="2435534" y="0"/>
                </a:lnTo>
                <a:cubicBezTo>
                  <a:pt x="2570104" y="0"/>
                  <a:pt x="2679195" y="109091"/>
                  <a:pt x="2679195" y="243661"/>
                </a:cubicBezTo>
                <a:lnTo>
                  <a:pt x="2679195" y="1772563"/>
                </a:lnTo>
                <a:cubicBezTo>
                  <a:pt x="2679195" y="1907133"/>
                  <a:pt x="2570104" y="2016224"/>
                  <a:pt x="2435534" y="2016224"/>
                </a:cubicBezTo>
                <a:lnTo>
                  <a:pt x="243661" y="2016224"/>
                </a:lnTo>
                <a:cubicBezTo>
                  <a:pt x="109091" y="2016224"/>
                  <a:pt x="0" y="1907133"/>
                  <a:pt x="0" y="1772563"/>
                </a:cubicBezTo>
                <a:lnTo>
                  <a:pt x="0" y="243661"/>
                </a:lnTo>
                <a:cubicBezTo>
                  <a:pt x="0" y="109091"/>
                  <a:pt x="109091" y="0"/>
                  <a:pt x="243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5" name="Rounded Rectangle 1"/>
          <p:cNvSpPr/>
          <p:nvPr/>
        </p:nvSpPr>
        <p:spPr>
          <a:xfrm>
            <a:off x="4736206" y="3332872"/>
            <a:ext cx="379221" cy="379221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Rectangle 1"/>
          <p:cNvSpPr>
            <a:spLocks noChangeAspect="1"/>
          </p:cNvSpPr>
          <p:nvPr/>
        </p:nvSpPr>
        <p:spPr>
          <a:xfrm>
            <a:off x="7577213" y="4409106"/>
            <a:ext cx="504622" cy="494190"/>
          </a:xfrm>
          <a:custGeom>
            <a:avLst/>
            <a:gdLst/>
            <a:ahLst/>
            <a:cxnLst/>
            <a:rect l="l" t="t" r="r" b="b"/>
            <a:pathLst>
              <a:path w="4018294" h="3935229">
                <a:moveTo>
                  <a:pt x="1686498" y="3459340"/>
                </a:moveTo>
                <a:cubicBezTo>
                  <a:pt x="1659539" y="3459340"/>
                  <a:pt x="1637685" y="3481194"/>
                  <a:pt x="1637685" y="3508153"/>
                </a:cubicBezTo>
                <a:lnTo>
                  <a:pt x="1637685" y="3703399"/>
                </a:lnTo>
                <a:cubicBezTo>
                  <a:pt x="1637685" y="3730358"/>
                  <a:pt x="1659539" y="3752212"/>
                  <a:pt x="1686498" y="3752212"/>
                </a:cubicBezTo>
                <a:lnTo>
                  <a:pt x="2782130" y="3752212"/>
                </a:lnTo>
                <a:cubicBezTo>
                  <a:pt x="2809089" y="3752212"/>
                  <a:pt x="2830943" y="3730358"/>
                  <a:pt x="2830943" y="3703399"/>
                </a:cubicBezTo>
                <a:lnTo>
                  <a:pt x="2830943" y="3508153"/>
                </a:lnTo>
                <a:cubicBezTo>
                  <a:pt x="2830943" y="3481194"/>
                  <a:pt x="2809089" y="3459340"/>
                  <a:pt x="2782130" y="3459340"/>
                </a:cubicBezTo>
                <a:close/>
                <a:moveTo>
                  <a:pt x="1249864" y="3459340"/>
                </a:moveTo>
                <a:cubicBezTo>
                  <a:pt x="1222905" y="3459340"/>
                  <a:pt x="1201051" y="3481194"/>
                  <a:pt x="1201051" y="3508153"/>
                </a:cubicBezTo>
                <a:lnTo>
                  <a:pt x="1201051" y="3703399"/>
                </a:lnTo>
                <a:cubicBezTo>
                  <a:pt x="1201051" y="3730358"/>
                  <a:pt x="1222905" y="3752212"/>
                  <a:pt x="1249864" y="3752212"/>
                </a:cubicBezTo>
                <a:lnTo>
                  <a:pt x="1445110" y="3752212"/>
                </a:lnTo>
                <a:cubicBezTo>
                  <a:pt x="1472069" y="3752212"/>
                  <a:pt x="1493923" y="3730358"/>
                  <a:pt x="1493923" y="3703399"/>
                </a:cubicBezTo>
                <a:lnTo>
                  <a:pt x="1493923" y="3508153"/>
                </a:lnTo>
                <a:cubicBezTo>
                  <a:pt x="1493923" y="3481194"/>
                  <a:pt x="1472069" y="3459340"/>
                  <a:pt x="1445110" y="3459340"/>
                </a:cubicBezTo>
                <a:close/>
                <a:moveTo>
                  <a:pt x="818798" y="3459340"/>
                </a:moveTo>
                <a:cubicBezTo>
                  <a:pt x="791839" y="3459340"/>
                  <a:pt x="769985" y="3481194"/>
                  <a:pt x="769985" y="3508153"/>
                </a:cubicBezTo>
                <a:lnTo>
                  <a:pt x="769985" y="3703399"/>
                </a:lnTo>
                <a:cubicBezTo>
                  <a:pt x="769985" y="3730358"/>
                  <a:pt x="791839" y="3752212"/>
                  <a:pt x="818798" y="3752212"/>
                </a:cubicBezTo>
                <a:lnTo>
                  <a:pt x="1014044" y="3752212"/>
                </a:lnTo>
                <a:cubicBezTo>
                  <a:pt x="1041003" y="3752212"/>
                  <a:pt x="1062857" y="3730358"/>
                  <a:pt x="1062857" y="3703399"/>
                </a:cubicBezTo>
                <a:lnTo>
                  <a:pt x="1062857" y="3508153"/>
                </a:lnTo>
                <a:cubicBezTo>
                  <a:pt x="1062857" y="3481194"/>
                  <a:pt x="1041003" y="3459340"/>
                  <a:pt x="1014044" y="3459340"/>
                </a:cubicBezTo>
                <a:close/>
                <a:moveTo>
                  <a:pt x="370964" y="3459340"/>
                </a:moveTo>
                <a:cubicBezTo>
                  <a:pt x="344005" y="3459340"/>
                  <a:pt x="322151" y="3481194"/>
                  <a:pt x="322151" y="3508153"/>
                </a:cubicBezTo>
                <a:lnTo>
                  <a:pt x="322151" y="3703399"/>
                </a:lnTo>
                <a:cubicBezTo>
                  <a:pt x="322151" y="3730358"/>
                  <a:pt x="344005" y="3752212"/>
                  <a:pt x="370964" y="3752212"/>
                </a:cubicBezTo>
                <a:lnTo>
                  <a:pt x="566210" y="3752212"/>
                </a:lnTo>
                <a:cubicBezTo>
                  <a:pt x="593169" y="3752212"/>
                  <a:pt x="615023" y="3730358"/>
                  <a:pt x="615023" y="3703399"/>
                </a:cubicBezTo>
                <a:lnTo>
                  <a:pt x="615023" y="3508153"/>
                </a:lnTo>
                <a:cubicBezTo>
                  <a:pt x="615023" y="3481194"/>
                  <a:pt x="593169" y="3459340"/>
                  <a:pt x="566210" y="3459340"/>
                </a:cubicBezTo>
                <a:close/>
                <a:moveTo>
                  <a:pt x="3457259" y="3005009"/>
                </a:moveTo>
                <a:cubicBezTo>
                  <a:pt x="3430300" y="3005009"/>
                  <a:pt x="3408446" y="3026863"/>
                  <a:pt x="3408446" y="3053822"/>
                </a:cubicBezTo>
                <a:lnTo>
                  <a:pt x="3408446" y="3459340"/>
                </a:lnTo>
                <a:lnTo>
                  <a:pt x="3034791" y="3459340"/>
                </a:lnTo>
                <a:cubicBezTo>
                  <a:pt x="3007832" y="3459340"/>
                  <a:pt x="2985978" y="3481194"/>
                  <a:pt x="2985978" y="3508153"/>
                </a:cubicBezTo>
                <a:lnTo>
                  <a:pt x="2985978" y="3703399"/>
                </a:lnTo>
                <a:cubicBezTo>
                  <a:pt x="2985978" y="3730358"/>
                  <a:pt x="3007832" y="3752212"/>
                  <a:pt x="3034791" y="3752212"/>
                </a:cubicBezTo>
                <a:lnTo>
                  <a:pt x="3457259" y="3752212"/>
                </a:lnTo>
                <a:lnTo>
                  <a:pt x="3514594" y="3752212"/>
                </a:lnTo>
                <a:lnTo>
                  <a:pt x="3652505" y="3752212"/>
                </a:lnTo>
                <a:cubicBezTo>
                  <a:pt x="3679464" y="3752212"/>
                  <a:pt x="3701318" y="3730358"/>
                  <a:pt x="3701318" y="3703399"/>
                </a:cubicBezTo>
                <a:lnTo>
                  <a:pt x="3701318" y="3556963"/>
                </a:lnTo>
                <a:lnTo>
                  <a:pt x="3701318" y="3508153"/>
                </a:lnTo>
                <a:lnTo>
                  <a:pt x="3701318" y="3053822"/>
                </a:lnTo>
                <a:cubicBezTo>
                  <a:pt x="3701318" y="3026863"/>
                  <a:pt x="3679464" y="3005009"/>
                  <a:pt x="3652505" y="3005009"/>
                </a:cubicBezTo>
                <a:close/>
                <a:moveTo>
                  <a:pt x="3009426" y="3005009"/>
                </a:moveTo>
                <a:cubicBezTo>
                  <a:pt x="2982467" y="3005009"/>
                  <a:pt x="2960613" y="3026863"/>
                  <a:pt x="2960613" y="3053822"/>
                </a:cubicBezTo>
                <a:lnTo>
                  <a:pt x="2960613" y="3249068"/>
                </a:lnTo>
                <a:cubicBezTo>
                  <a:pt x="2960613" y="3276027"/>
                  <a:pt x="2982467" y="3297881"/>
                  <a:pt x="3009426" y="3297881"/>
                </a:cubicBezTo>
                <a:lnTo>
                  <a:pt x="3204672" y="3297881"/>
                </a:lnTo>
                <a:cubicBezTo>
                  <a:pt x="3231631" y="3297881"/>
                  <a:pt x="3253485" y="3276027"/>
                  <a:pt x="3253485" y="3249068"/>
                </a:cubicBezTo>
                <a:lnTo>
                  <a:pt x="3253485" y="3053822"/>
                </a:lnTo>
                <a:cubicBezTo>
                  <a:pt x="3253485" y="3026863"/>
                  <a:pt x="3231631" y="3005009"/>
                  <a:pt x="3204672" y="3005009"/>
                </a:cubicBezTo>
                <a:close/>
                <a:moveTo>
                  <a:pt x="2578359" y="3005009"/>
                </a:moveTo>
                <a:cubicBezTo>
                  <a:pt x="2551400" y="3005009"/>
                  <a:pt x="2529546" y="3026863"/>
                  <a:pt x="2529546" y="3053822"/>
                </a:cubicBezTo>
                <a:lnTo>
                  <a:pt x="2529546" y="3249068"/>
                </a:lnTo>
                <a:cubicBezTo>
                  <a:pt x="2529546" y="3276027"/>
                  <a:pt x="2551400" y="3297881"/>
                  <a:pt x="2578359" y="3297881"/>
                </a:cubicBezTo>
                <a:lnTo>
                  <a:pt x="2773605" y="3297881"/>
                </a:lnTo>
                <a:cubicBezTo>
                  <a:pt x="2800564" y="3297881"/>
                  <a:pt x="2822418" y="3276027"/>
                  <a:pt x="2822418" y="3249068"/>
                </a:cubicBezTo>
                <a:lnTo>
                  <a:pt x="2822418" y="3053822"/>
                </a:lnTo>
                <a:cubicBezTo>
                  <a:pt x="2822418" y="3026863"/>
                  <a:pt x="2800564" y="3005009"/>
                  <a:pt x="2773605" y="3005009"/>
                </a:cubicBezTo>
                <a:close/>
                <a:moveTo>
                  <a:pt x="2130526" y="3005009"/>
                </a:moveTo>
                <a:cubicBezTo>
                  <a:pt x="2103567" y="3005009"/>
                  <a:pt x="2081713" y="3026863"/>
                  <a:pt x="2081713" y="3053822"/>
                </a:cubicBezTo>
                <a:lnTo>
                  <a:pt x="2081713" y="3249068"/>
                </a:lnTo>
                <a:cubicBezTo>
                  <a:pt x="2081713" y="3276027"/>
                  <a:pt x="2103567" y="3297881"/>
                  <a:pt x="2130526" y="3297881"/>
                </a:cubicBezTo>
                <a:lnTo>
                  <a:pt x="2325772" y="3297881"/>
                </a:lnTo>
                <a:cubicBezTo>
                  <a:pt x="2352731" y="3297881"/>
                  <a:pt x="2374585" y="3276027"/>
                  <a:pt x="2374585" y="3249068"/>
                </a:cubicBezTo>
                <a:lnTo>
                  <a:pt x="2374585" y="3053822"/>
                </a:lnTo>
                <a:cubicBezTo>
                  <a:pt x="2374585" y="3026863"/>
                  <a:pt x="2352731" y="3005009"/>
                  <a:pt x="2325772" y="3005009"/>
                </a:cubicBezTo>
                <a:close/>
                <a:moveTo>
                  <a:pt x="1697697" y="3005009"/>
                </a:moveTo>
                <a:cubicBezTo>
                  <a:pt x="1670738" y="3005009"/>
                  <a:pt x="1648884" y="3026863"/>
                  <a:pt x="1648884" y="3053822"/>
                </a:cubicBezTo>
                <a:lnTo>
                  <a:pt x="1648884" y="3249068"/>
                </a:lnTo>
                <a:cubicBezTo>
                  <a:pt x="1648884" y="3276027"/>
                  <a:pt x="1670738" y="3297881"/>
                  <a:pt x="1697697" y="3297881"/>
                </a:cubicBezTo>
                <a:lnTo>
                  <a:pt x="1892943" y="3297881"/>
                </a:lnTo>
                <a:cubicBezTo>
                  <a:pt x="1919902" y="3297881"/>
                  <a:pt x="1941756" y="3276027"/>
                  <a:pt x="1941756" y="3249068"/>
                </a:cubicBezTo>
                <a:lnTo>
                  <a:pt x="1941756" y="3053822"/>
                </a:lnTo>
                <a:cubicBezTo>
                  <a:pt x="1941756" y="3026863"/>
                  <a:pt x="1919902" y="3005009"/>
                  <a:pt x="1892943" y="3005009"/>
                </a:cubicBezTo>
                <a:close/>
                <a:moveTo>
                  <a:pt x="1249864" y="3005009"/>
                </a:moveTo>
                <a:cubicBezTo>
                  <a:pt x="1222905" y="3005009"/>
                  <a:pt x="1201051" y="3026863"/>
                  <a:pt x="1201051" y="3053822"/>
                </a:cubicBezTo>
                <a:lnTo>
                  <a:pt x="1201051" y="3249068"/>
                </a:lnTo>
                <a:cubicBezTo>
                  <a:pt x="1201051" y="3276027"/>
                  <a:pt x="1222905" y="3297881"/>
                  <a:pt x="1249864" y="3297881"/>
                </a:cubicBezTo>
                <a:lnTo>
                  <a:pt x="1445110" y="3297881"/>
                </a:lnTo>
                <a:cubicBezTo>
                  <a:pt x="1472069" y="3297881"/>
                  <a:pt x="1493923" y="3276027"/>
                  <a:pt x="1493923" y="3249068"/>
                </a:cubicBezTo>
                <a:lnTo>
                  <a:pt x="1493923" y="3053822"/>
                </a:lnTo>
                <a:cubicBezTo>
                  <a:pt x="1493923" y="3026863"/>
                  <a:pt x="1472069" y="3005009"/>
                  <a:pt x="1445110" y="3005009"/>
                </a:cubicBezTo>
                <a:close/>
                <a:moveTo>
                  <a:pt x="818798" y="3005009"/>
                </a:moveTo>
                <a:cubicBezTo>
                  <a:pt x="791839" y="3005009"/>
                  <a:pt x="769985" y="3026863"/>
                  <a:pt x="769985" y="3053822"/>
                </a:cubicBezTo>
                <a:lnTo>
                  <a:pt x="769985" y="3249068"/>
                </a:lnTo>
                <a:cubicBezTo>
                  <a:pt x="769985" y="3276027"/>
                  <a:pt x="791839" y="3297881"/>
                  <a:pt x="818798" y="3297881"/>
                </a:cubicBezTo>
                <a:lnTo>
                  <a:pt x="1014044" y="3297881"/>
                </a:lnTo>
                <a:cubicBezTo>
                  <a:pt x="1041003" y="3297881"/>
                  <a:pt x="1062857" y="3276027"/>
                  <a:pt x="1062857" y="3249068"/>
                </a:cubicBezTo>
                <a:lnTo>
                  <a:pt x="1062857" y="3053822"/>
                </a:lnTo>
                <a:cubicBezTo>
                  <a:pt x="1062857" y="3026863"/>
                  <a:pt x="1041003" y="3005009"/>
                  <a:pt x="1014044" y="3005009"/>
                </a:cubicBezTo>
                <a:close/>
                <a:moveTo>
                  <a:pt x="370964" y="3005009"/>
                </a:moveTo>
                <a:cubicBezTo>
                  <a:pt x="344005" y="3005009"/>
                  <a:pt x="322151" y="3026863"/>
                  <a:pt x="322151" y="3053822"/>
                </a:cubicBezTo>
                <a:lnTo>
                  <a:pt x="322151" y="3249068"/>
                </a:lnTo>
                <a:cubicBezTo>
                  <a:pt x="322151" y="3276027"/>
                  <a:pt x="344005" y="3297881"/>
                  <a:pt x="370964" y="3297881"/>
                </a:cubicBezTo>
                <a:lnTo>
                  <a:pt x="566210" y="3297881"/>
                </a:lnTo>
                <a:cubicBezTo>
                  <a:pt x="593169" y="3297881"/>
                  <a:pt x="615023" y="3276027"/>
                  <a:pt x="615023" y="3249068"/>
                </a:cubicBezTo>
                <a:lnTo>
                  <a:pt x="615023" y="3053822"/>
                </a:lnTo>
                <a:cubicBezTo>
                  <a:pt x="615023" y="3026863"/>
                  <a:pt x="593169" y="3005009"/>
                  <a:pt x="566210" y="3005009"/>
                </a:cubicBezTo>
                <a:close/>
                <a:moveTo>
                  <a:pt x="3465784" y="2504205"/>
                </a:moveTo>
                <a:cubicBezTo>
                  <a:pt x="3438825" y="2504205"/>
                  <a:pt x="3416971" y="2526059"/>
                  <a:pt x="3416971" y="2553018"/>
                </a:cubicBezTo>
                <a:lnTo>
                  <a:pt x="3416971" y="2748264"/>
                </a:lnTo>
                <a:cubicBezTo>
                  <a:pt x="3416971" y="2775223"/>
                  <a:pt x="3438825" y="2797077"/>
                  <a:pt x="3465784" y="2797077"/>
                </a:cubicBezTo>
                <a:lnTo>
                  <a:pt x="3661030" y="2797077"/>
                </a:lnTo>
                <a:cubicBezTo>
                  <a:pt x="3687989" y="2797077"/>
                  <a:pt x="3709843" y="2775223"/>
                  <a:pt x="3709843" y="2748264"/>
                </a:cubicBezTo>
                <a:lnTo>
                  <a:pt x="3709843" y="2553018"/>
                </a:lnTo>
                <a:cubicBezTo>
                  <a:pt x="3709843" y="2526059"/>
                  <a:pt x="3687989" y="2504205"/>
                  <a:pt x="3661030" y="2504205"/>
                </a:cubicBezTo>
                <a:close/>
                <a:moveTo>
                  <a:pt x="3017950" y="2504205"/>
                </a:moveTo>
                <a:cubicBezTo>
                  <a:pt x="2990991" y="2504205"/>
                  <a:pt x="2969137" y="2526059"/>
                  <a:pt x="2969137" y="2553018"/>
                </a:cubicBezTo>
                <a:lnTo>
                  <a:pt x="2969137" y="2748264"/>
                </a:lnTo>
                <a:cubicBezTo>
                  <a:pt x="2969137" y="2775223"/>
                  <a:pt x="2990991" y="2797077"/>
                  <a:pt x="3017950" y="2797077"/>
                </a:cubicBezTo>
                <a:lnTo>
                  <a:pt x="3213196" y="2797077"/>
                </a:lnTo>
                <a:cubicBezTo>
                  <a:pt x="3240155" y="2797077"/>
                  <a:pt x="3262009" y="2775223"/>
                  <a:pt x="3262009" y="2748264"/>
                </a:cubicBezTo>
                <a:lnTo>
                  <a:pt x="3262009" y="2553018"/>
                </a:lnTo>
                <a:cubicBezTo>
                  <a:pt x="3262009" y="2526059"/>
                  <a:pt x="3240155" y="2504205"/>
                  <a:pt x="3213196" y="2504205"/>
                </a:cubicBezTo>
                <a:close/>
                <a:moveTo>
                  <a:pt x="2586884" y="2504205"/>
                </a:moveTo>
                <a:cubicBezTo>
                  <a:pt x="2559925" y="2504205"/>
                  <a:pt x="2538071" y="2526059"/>
                  <a:pt x="2538071" y="2553018"/>
                </a:cubicBezTo>
                <a:lnTo>
                  <a:pt x="2538071" y="2748264"/>
                </a:lnTo>
                <a:cubicBezTo>
                  <a:pt x="2538071" y="2775223"/>
                  <a:pt x="2559925" y="2797077"/>
                  <a:pt x="2586884" y="2797077"/>
                </a:cubicBezTo>
                <a:lnTo>
                  <a:pt x="2782130" y="2797077"/>
                </a:lnTo>
                <a:cubicBezTo>
                  <a:pt x="2809089" y="2797077"/>
                  <a:pt x="2830943" y="2775223"/>
                  <a:pt x="2830943" y="2748264"/>
                </a:cubicBezTo>
                <a:lnTo>
                  <a:pt x="2830943" y="2553018"/>
                </a:lnTo>
                <a:cubicBezTo>
                  <a:pt x="2830943" y="2526059"/>
                  <a:pt x="2809089" y="2504205"/>
                  <a:pt x="2782130" y="2504205"/>
                </a:cubicBezTo>
                <a:close/>
                <a:moveTo>
                  <a:pt x="2139051" y="2504205"/>
                </a:moveTo>
                <a:cubicBezTo>
                  <a:pt x="2112092" y="2504205"/>
                  <a:pt x="2090238" y="2526059"/>
                  <a:pt x="2090238" y="2553018"/>
                </a:cubicBezTo>
                <a:lnTo>
                  <a:pt x="2090238" y="2748264"/>
                </a:lnTo>
                <a:cubicBezTo>
                  <a:pt x="2090238" y="2775223"/>
                  <a:pt x="2112092" y="2797077"/>
                  <a:pt x="2139051" y="2797077"/>
                </a:cubicBezTo>
                <a:lnTo>
                  <a:pt x="2334297" y="2797077"/>
                </a:lnTo>
                <a:cubicBezTo>
                  <a:pt x="2361256" y="2797077"/>
                  <a:pt x="2383110" y="2775223"/>
                  <a:pt x="2383110" y="2748264"/>
                </a:cubicBezTo>
                <a:lnTo>
                  <a:pt x="2383110" y="2553018"/>
                </a:lnTo>
                <a:cubicBezTo>
                  <a:pt x="2383110" y="2526059"/>
                  <a:pt x="2361256" y="2504205"/>
                  <a:pt x="2334297" y="2504205"/>
                </a:cubicBezTo>
                <a:close/>
                <a:moveTo>
                  <a:pt x="1706222" y="2504205"/>
                </a:moveTo>
                <a:cubicBezTo>
                  <a:pt x="1679263" y="2504205"/>
                  <a:pt x="1657409" y="2526059"/>
                  <a:pt x="1657409" y="2553018"/>
                </a:cubicBezTo>
                <a:lnTo>
                  <a:pt x="1657409" y="2748264"/>
                </a:lnTo>
                <a:cubicBezTo>
                  <a:pt x="1657409" y="2775223"/>
                  <a:pt x="1679263" y="2797077"/>
                  <a:pt x="1706222" y="2797077"/>
                </a:cubicBezTo>
                <a:lnTo>
                  <a:pt x="1901468" y="2797077"/>
                </a:lnTo>
                <a:cubicBezTo>
                  <a:pt x="1928427" y="2797077"/>
                  <a:pt x="1950281" y="2775223"/>
                  <a:pt x="1950281" y="2748264"/>
                </a:cubicBezTo>
                <a:lnTo>
                  <a:pt x="1950281" y="2553018"/>
                </a:lnTo>
                <a:cubicBezTo>
                  <a:pt x="1950281" y="2526059"/>
                  <a:pt x="1928427" y="2504205"/>
                  <a:pt x="1901468" y="2504205"/>
                </a:cubicBezTo>
                <a:close/>
                <a:moveTo>
                  <a:pt x="1258389" y="2504205"/>
                </a:moveTo>
                <a:cubicBezTo>
                  <a:pt x="1231430" y="2504205"/>
                  <a:pt x="1209576" y="2526059"/>
                  <a:pt x="1209576" y="2553018"/>
                </a:cubicBezTo>
                <a:lnTo>
                  <a:pt x="1209576" y="2748264"/>
                </a:lnTo>
                <a:cubicBezTo>
                  <a:pt x="1209576" y="2775223"/>
                  <a:pt x="1231430" y="2797077"/>
                  <a:pt x="1258389" y="2797077"/>
                </a:cubicBezTo>
                <a:lnTo>
                  <a:pt x="1453635" y="2797077"/>
                </a:lnTo>
                <a:cubicBezTo>
                  <a:pt x="1480594" y="2797077"/>
                  <a:pt x="1502448" y="2775223"/>
                  <a:pt x="1502448" y="2748264"/>
                </a:cubicBezTo>
                <a:lnTo>
                  <a:pt x="1502448" y="2553018"/>
                </a:lnTo>
                <a:cubicBezTo>
                  <a:pt x="1502448" y="2526059"/>
                  <a:pt x="1480594" y="2504205"/>
                  <a:pt x="1453635" y="2504205"/>
                </a:cubicBezTo>
                <a:close/>
                <a:moveTo>
                  <a:pt x="827323" y="2504205"/>
                </a:moveTo>
                <a:cubicBezTo>
                  <a:pt x="800364" y="2504205"/>
                  <a:pt x="778510" y="2526059"/>
                  <a:pt x="778510" y="2553018"/>
                </a:cubicBezTo>
                <a:lnTo>
                  <a:pt x="778510" y="2748264"/>
                </a:lnTo>
                <a:cubicBezTo>
                  <a:pt x="778510" y="2775223"/>
                  <a:pt x="800364" y="2797077"/>
                  <a:pt x="827323" y="2797077"/>
                </a:cubicBezTo>
                <a:lnTo>
                  <a:pt x="1022569" y="2797077"/>
                </a:lnTo>
                <a:cubicBezTo>
                  <a:pt x="1049528" y="2797077"/>
                  <a:pt x="1071382" y="2775223"/>
                  <a:pt x="1071382" y="2748264"/>
                </a:cubicBezTo>
                <a:lnTo>
                  <a:pt x="1071382" y="2553018"/>
                </a:lnTo>
                <a:cubicBezTo>
                  <a:pt x="1071382" y="2526059"/>
                  <a:pt x="1049528" y="2504205"/>
                  <a:pt x="1022569" y="2504205"/>
                </a:cubicBezTo>
                <a:close/>
                <a:moveTo>
                  <a:pt x="379489" y="2504205"/>
                </a:moveTo>
                <a:cubicBezTo>
                  <a:pt x="352530" y="2504205"/>
                  <a:pt x="330676" y="2526059"/>
                  <a:pt x="330676" y="2553018"/>
                </a:cubicBezTo>
                <a:lnTo>
                  <a:pt x="330676" y="2748264"/>
                </a:lnTo>
                <a:cubicBezTo>
                  <a:pt x="330676" y="2775223"/>
                  <a:pt x="352530" y="2797077"/>
                  <a:pt x="379489" y="2797077"/>
                </a:cubicBezTo>
                <a:lnTo>
                  <a:pt x="574735" y="2797077"/>
                </a:lnTo>
                <a:cubicBezTo>
                  <a:pt x="601694" y="2797077"/>
                  <a:pt x="623548" y="2775223"/>
                  <a:pt x="623548" y="2748264"/>
                </a:cubicBezTo>
                <a:lnTo>
                  <a:pt x="623548" y="2553018"/>
                </a:lnTo>
                <a:cubicBezTo>
                  <a:pt x="623548" y="2526059"/>
                  <a:pt x="601694" y="2504205"/>
                  <a:pt x="574735" y="2504205"/>
                </a:cubicBezTo>
                <a:close/>
                <a:moveTo>
                  <a:pt x="3457259" y="2006115"/>
                </a:moveTo>
                <a:cubicBezTo>
                  <a:pt x="3430300" y="2006115"/>
                  <a:pt x="3408446" y="2027969"/>
                  <a:pt x="3408446" y="2054928"/>
                </a:cubicBezTo>
                <a:lnTo>
                  <a:pt x="3408446" y="2250174"/>
                </a:lnTo>
                <a:cubicBezTo>
                  <a:pt x="3408446" y="2277133"/>
                  <a:pt x="3430300" y="2298987"/>
                  <a:pt x="3457259" y="2298987"/>
                </a:cubicBezTo>
                <a:lnTo>
                  <a:pt x="3652505" y="2298987"/>
                </a:lnTo>
                <a:cubicBezTo>
                  <a:pt x="3679464" y="2298987"/>
                  <a:pt x="3701318" y="2277133"/>
                  <a:pt x="3701318" y="2250174"/>
                </a:cubicBezTo>
                <a:lnTo>
                  <a:pt x="3701318" y="2054928"/>
                </a:lnTo>
                <a:cubicBezTo>
                  <a:pt x="3701318" y="2027969"/>
                  <a:pt x="3679464" y="2006115"/>
                  <a:pt x="3652505" y="2006115"/>
                </a:cubicBezTo>
                <a:close/>
                <a:moveTo>
                  <a:pt x="3009426" y="2006115"/>
                </a:moveTo>
                <a:cubicBezTo>
                  <a:pt x="2982467" y="2006115"/>
                  <a:pt x="2960613" y="2027969"/>
                  <a:pt x="2960613" y="2054928"/>
                </a:cubicBezTo>
                <a:lnTo>
                  <a:pt x="2960613" y="2250174"/>
                </a:lnTo>
                <a:cubicBezTo>
                  <a:pt x="2960613" y="2277133"/>
                  <a:pt x="2982467" y="2298987"/>
                  <a:pt x="3009426" y="2298987"/>
                </a:cubicBezTo>
                <a:lnTo>
                  <a:pt x="3204672" y="2298987"/>
                </a:lnTo>
                <a:cubicBezTo>
                  <a:pt x="3231631" y="2298987"/>
                  <a:pt x="3253485" y="2277133"/>
                  <a:pt x="3253485" y="2250174"/>
                </a:cubicBezTo>
                <a:lnTo>
                  <a:pt x="3253485" y="2054928"/>
                </a:lnTo>
                <a:cubicBezTo>
                  <a:pt x="3253485" y="2027969"/>
                  <a:pt x="3231631" y="2006115"/>
                  <a:pt x="3204672" y="2006115"/>
                </a:cubicBezTo>
                <a:close/>
                <a:moveTo>
                  <a:pt x="2578359" y="2006115"/>
                </a:moveTo>
                <a:cubicBezTo>
                  <a:pt x="2551400" y="2006115"/>
                  <a:pt x="2529546" y="2027969"/>
                  <a:pt x="2529546" y="2054928"/>
                </a:cubicBezTo>
                <a:lnTo>
                  <a:pt x="2529546" y="2250174"/>
                </a:lnTo>
                <a:cubicBezTo>
                  <a:pt x="2529546" y="2277133"/>
                  <a:pt x="2551400" y="2298987"/>
                  <a:pt x="2578359" y="2298987"/>
                </a:cubicBezTo>
                <a:lnTo>
                  <a:pt x="2773605" y="2298987"/>
                </a:lnTo>
                <a:cubicBezTo>
                  <a:pt x="2800564" y="2298987"/>
                  <a:pt x="2822418" y="2277133"/>
                  <a:pt x="2822418" y="2250174"/>
                </a:cubicBezTo>
                <a:lnTo>
                  <a:pt x="2822418" y="2054928"/>
                </a:lnTo>
                <a:cubicBezTo>
                  <a:pt x="2822418" y="2027969"/>
                  <a:pt x="2800564" y="2006115"/>
                  <a:pt x="2773605" y="2006115"/>
                </a:cubicBezTo>
                <a:close/>
                <a:moveTo>
                  <a:pt x="2130526" y="2006115"/>
                </a:moveTo>
                <a:cubicBezTo>
                  <a:pt x="2103567" y="2006115"/>
                  <a:pt x="2081713" y="2027969"/>
                  <a:pt x="2081713" y="2054928"/>
                </a:cubicBezTo>
                <a:lnTo>
                  <a:pt x="2081713" y="2250174"/>
                </a:lnTo>
                <a:cubicBezTo>
                  <a:pt x="2081713" y="2277133"/>
                  <a:pt x="2103567" y="2298987"/>
                  <a:pt x="2130526" y="2298987"/>
                </a:cubicBezTo>
                <a:lnTo>
                  <a:pt x="2325772" y="2298987"/>
                </a:lnTo>
                <a:cubicBezTo>
                  <a:pt x="2352731" y="2298987"/>
                  <a:pt x="2374585" y="2277133"/>
                  <a:pt x="2374585" y="2250174"/>
                </a:cubicBezTo>
                <a:lnTo>
                  <a:pt x="2374585" y="2054928"/>
                </a:lnTo>
                <a:cubicBezTo>
                  <a:pt x="2374585" y="2027969"/>
                  <a:pt x="2352731" y="2006115"/>
                  <a:pt x="2325772" y="2006115"/>
                </a:cubicBezTo>
                <a:close/>
                <a:moveTo>
                  <a:pt x="1697697" y="2006115"/>
                </a:moveTo>
                <a:cubicBezTo>
                  <a:pt x="1670738" y="2006115"/>
                  <a:pt x="1648884" y="2027969"/>
                  <a:pt x="1648884" y="2054928"/>
                </a:cubicBezTo>
                <a:lnTo>
                  <a:pt x="1648884" y="2250174"/>
                </a:lnTo>
                <a:cubicBezTo>
                  <a:pt x="1648884" y="2277133"/>
                  <a:pt x="1670738" y="2298987"/>
                  <a:pt x="1697697" y="2298987"/>
                </a:cubicBezTo>
                <a:lnTo>
                  <a:pt x="1892943" y="2298987"/>
                </a:lnTo>
                <a:cubicBezTo>
                  <a:pt x="1919902" y="2298987"/>
                  <a:pt x="1941756" y="2277133"/>
                  <a:pt x="1941756" y="2250174"/>
                </a:cubicBezTo>
                <a:lnTo>
                  <a:pt x="1941756" y="2054928"/>
                </a:lnTo>
                <a:cubicBezTo>
                  <a:pt x="1941756" y="2027969"/>
                  <a:pt x="1919902" y="2006115"/>
                  <a:pt x="1892943" y="2006115"/>
                </a:cubicBezTo>
                <a:close/>
                <a:moveTo>
                  <a:pt x="1249864" y="2006115"/>
                </a:moveTo>
                <a:cubicBezTo>
                  <a:pt x="1222905" y="2006115"/>
                  <a:pt x="1201051" y="2027969"/>
                  <a:pt x="1201051" y="2054928"/>
                </a:cubicBezTo>
                <a:lnTo>
                  <a:pt x="1201051" y="2250174"/>
                </a:lnTo>
                <a:cubicBezTo>
                  <a:pt x="1201051" y="2277133"/>
                  <a:pt x="1222905" y="2298987"/>
                  <a:pt x="1249864" y="2298987"/>
                </a:cubicBezTo>
                <a:lnTo>
                  <a:pt x="1445110" y="2298987"/>
                </a:lnTo>
                <a:cubicBezTo>
                  <a:pt x="1472069" y="2298987"/>
                  <a:pt x="1493923" y="2277133"/>
                  <a:pt x="1493923" y="2250174"/>
                </a:cubicBezTo>
                <a:lnTo>
                  <a:pt x="1493923" y="2054928"/>
                </a:lnTo>
                <a:cubicBezTo>
                  <a:pt x="1493923" y="2027969"/>
                  <a:pt x="1472069" y="2006115"/>
                  <a:pt x="1445110" y="2006115"/>
                </a:cubicBezTo>
                <a:close/>
                <a:moveTo>
                  <a:pt x="818798" y="2006115"/>
                </a:moveTo>
                <a:cubicBezTo>
                  <a:pt x="791839" y="2006115"/>
                  <a:pt x="769985" y="2027969"/>
                  <a:pt x="769985" y="2054928"/>
                </a:cubicBezTo>
                <a:lnTo>
                  <a:pt x="769985" y="2250174"/>
                </a:lnTo>
                <a:cubicBezTo>
                  <a:pt x="769985" y="2277133"/>
                  <a:pt x="791839" y="2298987"/>
                  <a:pt x="818798" y="2298987"/>
                </a:cubicBezTo>
                <a:lnTo>
                  <a:pt x="1014044" y="2298987"/>
                </a:lnTo>
                <a:cubicBezTo>
                  <a:pt x="1041003" y="2298987"/>
                  <a:pt x="1062857" y="2277133"/>
                  <a:pt x="1062857" y="2250174"/>
                </a:cubicBezTo>
                <a:lnTo>
                  <a:pt x="1062857" y="2054928"/>
                </a:lnTo>
                <a:cubicBezTo>
                  <a:pt x="1062857" y="2027969"/>
                  <a:pt x="1041003" y="2006115"/>
                  <a:pt x="1014044" y="2006115"/>
                </a:cubicBezTo>
                <a:close/>
                <a:moveTo>
                  <a:pt x="370964" y="2006115"/>
                </a:moveTo>
                <a:cubicBezTo>
                  <a:pt x="344005" y="2006115"/>
                  <a:pt x="322151" y="2027969"/>
                  <a:pt x="322151" y="2054928"/>
                </a:cubicBezTo>
                <a:lnTo>
                  <a:pt x="322151" y="2250174"/>
                </a:lnTo>
                <a:cubicBezTo>
                  <a:pt x="322151" y="2277133"/>
                  <a:pt x="344005" y="2298987"/>
                  <a:pt x="370964" y="2298987"/>
                </a:cubicBezTo>
                <a:lnTo>
                  <a:pt x="566210" y="2298987"/>
                </a:lnTo>
                <a:cubicBezTo>
                  <a:pt x="593169" y="2298987"/>
                  <a:pt x="615023" y="2277133"/>
                  <a:pt x="615023" y="2250174"/>
                </a:cubicBezTo>
                <a:lnTo>
                  <a:pt x="615023" y="2054928"/>
                </a:lnTo>
                <a:cubicBezTo>
                  <a:pt x="615023" y="2027969"/>
                  <a:pt x="593169" y="2006115"/>
                  <a:pt x="566210" y="2006115"/>
                </a:cubicBezTo>
                <a:close/>
                <a:moveTo>
                  <a:pt x="661014" y="956103"/>
                </a:moveTo>
                <a:lnTo>
                  <a:pt x="1309087" y="956103"/>
                </a:lnTo>
                <a:lnTo>
                  <a:pt x="1309087" y="1251488"/>
                </a:lnTo>
                <a:lnTo>
                  <a:pt x="1308807" y="1251488"/>
                </a:lnTo>
                <a:cubicBezTo>
                  <a:pt x="1309091" y="1366682"/>
                  <a:pt x="1247916" y="1473290"/>
                  <a:pt x="1148320" y="1531386"/>
                </a:cubicBezTo>
                <a:cubicBezTo>
                  <a:pt x="1048099" y="1589847"/>
                  <a:pt x="924270" y="1590261"/>
                  <a:pt x="823660" y="1532473"/>
                </a:cubicBezTo>
                <a:cubicBezTo>
                  <a:pt x="723050" y="1474685"/>
                  <a:pt x="661015" y="1367514"/>
                  <a:pt x="661015" y="1251489"/>
                </a:cubicBezTo>
                <a:lnTo>
                  <a:pt x="661315" y="1251488"/>
                </a:lnTo>
                <a:lnTo>
                  <a:pt x="661014" y="1251488"/>
                </a:lnTo>
                <a:close/>
                <a:moveTo>
                  <a:pt x="2203871" y="14577"/>
                </a:moveTo>
                <a:lnTo>
                  <a:pt x="2361705" y="14577"/>
                </a:lnTo>
                <a:lnTo>
                  <a:pt x="2361705" y="227644"/>
                </a:lnTo>
                <a:lnTo>
                  <a:pt x="2362254" y="227644"/>
                </a:lnTo>
                <a:lnTo>
                  <a:pt x="2362254" y="759406"/>
                </a:lnTo>
                <a:cubicBezTo>
                  <a:pt x="2362254" y="858375"/>
                  <a:pt x="2442485" y="938606"/>
                  <a:pt x="2541454" y="938606"/>
                </a:cubicBezTo>
                <a:lnTo>
                  <a:pt x="3187508" y="938606"/>
                </a:lnTo>
                <a:lnTo>
                  <a:pt x="3187508" y="939163"/>
                </a:lnTo>
                <a:lnTo>
                  <a:pt x="3342076" y="939163"/>
                </a:lnTo>
                <a:cubicBezTo>
                  <a:pt x="3528151" y="939163"/>
                  <a:pt x="3678994" y="1090006"/>
                  <a:pt x="3678994" y="1276081"/>
                </a:cubicBezTo>
                <a:lnTo>
                  <a:pt x="3678994" y="1774989"/>
                </a:lnTo>
                <a:lnTo>
                  <a:pt x="4018294" y="1774989"/>
                </a:lnTo>
                <a:lnTo>
                  <a:pt x="4018294" y="3935229"/>
                </a:lnTo>
                <a:lnTo>
                  <a:pt x="0" y="3935229"/>
                </a:lnTo>
                <a:lnTo>
                  <a:pt x="0" y="1774989"/>
                </a:lnTo>
                <a:lnTo>
                  <a:pt x="3521276" y="1774989"/>
                </a:lnTo>
                <a:lnTo>
                  <a:pt x="3521276" y="1276081"/>
                </a:lnTo>
                <a:cubicBezTo>
                  <a:pt x="3521276" y="1177112"/>
                  <a:pt x="3441045" y="1096881"/>
                  <a:pt x="3342076" y="1096881"/>
                </a:cubicBezTo>
                <a:lnTo>
                  <a:pt x="2696022" y="1096881"/>
                </a:lnTo>
                <a:lnTo>
                  <a:pt x="2696022" y="1096324"/>
                </a:lnTo>
                <a:lnTo>
                  <a:pt x="2541454" y="1096324"/>
                </a:lnTo>
                <a:cubicBezTo>
                  <a:pt x="2355379" y="1096324"/>
                  <a:pt x="2204536" y="945481"/>
                  <a:pt x="2204536" y="759406"/>
                </a:cubicBezTo>
                <a:lnTo>
                  <a:pt x="2204536" y="227645"/>
                </a:lnTo>
                <a:lnTo>
                  <a:pt x="2203871" y="227645"/>
                </a:lnTo>
                <a:close/>
                <a:moveTo>
                  <a:pt x="913050" y="0"/>
                </a:moveTo>
                <a:lnTo>
                  <a:pt x="1057050" y="0"/>
                </a:lnTo>
                <a:lnTo>
                  <a:pt x="1057050" y="569505"/>
                </a:lnTo>
                <a:cubicBezTo>
                  <a:pt x="1088315" y="573585"/>
                  <a:pt x="1118287" y="585198"/>
                  <a:pt x="1146441" y="601369"/>
                </a:cubicBezTo>
                <a:cubicBezTo>
                  <a:pt x="1247051" y="659157"/>
                  <a:pt x="1309086" y="766328"/>
                  <a:pt x="1309086" y="882353"/>
                </a:cubicBezTo>
                <a:lnTo>
                  <a:pt x="1021050" y="883318"/>
                </a:lnTo>
                <a:lnTo>
                  <a:pt x="1021050" y="612000"/>
                </a:lnTo>
                <a:lnTo>
                  <a:pt x="949050" y="612000"/>
                </a:lnTo>
                <a:lnTo>
                  <a:pt x="949050" y="883559"/>
                </a:lnTo>
                <a:cubicBezTo>
                  <a:pt x="853040" y="883880"/>
                  <a:pt x="757031" y="884202"/>
                  <a:pt x="661021" y="884523"/>
                </a:cubicBezTo>
                <a:cubicBezTo>
                  <a:pt x="660244" y="768500"/>
                  <a:pt x="721560" y="660917"/>
                  <a:pt x="821781" y="602456"/>
                </a:cubicBezTo>
                <a:cubicBezTo>
                  <a:pt x="850465" y="585724"/>
                  <a:pt x="881083" y="573747"/>
                  <a:pt x="913050" y="56956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25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 rot="16200000">
            <a:off x="5160474" y="-226823"/>
            <a:ext cx="1871053" cy="1219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628635" y="1568931"/>
            <a:ext cx="7874515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Data management: MariaDB, Firebase</a:t>
            </a:r>
            <a:endParaRPr lang="en-US" sz="2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RESTful web service</a:t>
            </a:r>
            <a:endParaRPr lang="en-US" sz="2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Storing meaningful datas</a:t>
            </a:r>
            <a:endParaRPr lang="en-US" sz="2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Managing notifications</a:t>
            </a:r>
            <a:endParaRPr lang="en-US" sz="2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744614" y="860113"/>
            <a:ext cx="2233417" cy="5658378"/>
            <a:chOff x="8501432" y="77155"/>
            <a:chExt cx="2685350" cy="6803354"/>
          </a:xfrm>
        </p:grpSpPr>
        <p:sp>
          <p:nvSpPr>
            <p:cNvPr id="65" name="Freeform: Shape 64"/>
            <p:cNvSpPr/>
            <p:nvPr/>
          </p:nvSpPr>
          <p:spPr>
            <a:xfrm>
              <a:off x="9594444" y="6200794"/>
              <a:ext cx="1005942" cy="467880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/>
            <p:cNvSpPr/>
            <p:nvPr/>
          </p:nvSpPr>
          <p:spPr>
            <a:xfrm>
              <a:off x="9061971" y="6285779"/>
              <a:ext cx="444486" cy="584850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/>
            <p:cNvSpPr/>
            <p:nvPr/>
          </p:nvSpPr>
          <p:spPr>
            <a:xfrm>
              <a:off x="9229390" y="444935"/>
              <a:ext cx="652894" cy="1140679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-1" fmla="*/ 650223 w 654902"/>
                <a:gd name="connsiteY0-2" fmla="*/ 78590 h 1140678"/>
                <a:gd name="connsiteX1-3" fmla="*/ 654902 w 654902"/>
                <a:gd name="connsiteY1-4" fmla="*/ 123039 h 1140678"/>
                <a:gd name="connsiteX2-5" fmla="*/ 654902 w 654902"/>
                <a:gd name="connsiteY2-6" fmla="*/ 230651 h 1140678"/>
                <a:gd name="connsiteX3-7" fmla="*/ 612793 w 654902"/>
                <a:gd name="connsiteY3-8" fmla="*/ 413124 h 1140678"/>
                <a:gd name="connsiteX4-9" fmla="*/ 556647 w 654902"/>
                <a:gd name="connsiteY4-10" fmla="*/ 546470 h 1140678"/>
                <a:gd name="connsiteX5-11" fmla="*/ 500502 w 654902"/>
                <a:gd name="connsiteY5-12" fmla="*/ 623670 h 1140678"/>
                <a:gd name="connsiteX6-13" fmla="*/ 470090 w 654902"/>
                <a:gd name="connsiteY6-14" fmla="*/ 691513 h 1140678"/>
                <a:gd name="connsiteX7-15" fmla="*/ 409265 w 654902"/>
                <a:gd name="connsiteY7-16" fmla="*/ 707889 h 1140678"/>
                <a:gd name="connsiteX8-17" fmla="*/ 231471 w 654902"/>
                <a:gd name="connsiteY8-18" fmla="*/ 618992 h 1140678"/>
                <a:gd name="connsiteX9-19" fmla="*/ 458393 w 654902"/>
                <a:gd name="connsiteY9-20" fmla="*/ 721925 h 1140678"/>
                <a:gd name="connsiteX10-21" fmla="*/ 465411 w 654902"/>
                <a:gd name="connsiteY10-22" fmla="*/ 733622 h 1140678"/>
                <a:gd name="connsiteX11-23" fmla="*/ 432659 w 654902"/>
                <a:gd name="connsiteY11-24" fmla="*/ 1016690 h 1140678"/>
                <a:gd name="connsiteX12-25" fmla="*/ 413944 w 654902"/>
                <a:gd name="connsiteY12-26" fmla="*/ 1100908 h 1140678"/>
                <a:gd name="connsiteX13-27" fmla="*/ 395229 w 654902"/>
                <a:gd name="connsiteY13-28" fmla="*/ 1140678 h 1140678"/>
                <a:gd name="connsiteX14-29" fmla="*/ 210416 w 654902"/>
                <a:gd name="connsiteY14-30" fmla="*/ 883344 h 1140678"/>
                <a:gd name="connsiteX15-31" fmla="*/ 100465 w 654902"/>
                <a:gd name="connsiteY15-32" fmla="*/ 806144 h 1140678"/>
                <a:gd name="connsiteX16-33" fmla="*/ 16246 w 654902"/>
                <a:gd name="connsiteY16-34" fmla="*/ 562846 h 1140678"/>
                <a:gd name="connsiteX17-35" fmla="*/ 57735 w 654902"/>
                <a:gd name="connsiteY17-36" fmla="*/ 346242 h 1140678"/>
                <a:gd name="connsiteX18-37" fmla="*/ 149592 w 654902"/>
                <a:gd name="connsiteY18-38" fmla="*/ 368676 h 1140678"/>
                <a:gd name="connsiteX19-39" fmla="*/ 56016 w 654902"/>
                <a:gd name="connsiteY19-40" fmla="*/ 293815 h 1140678"/>
                <a:gd name="connsiteX20-41" fmla="*/ 23264 w 654902"/>
                <a:gd name="connsiteY20-42" fmla="*/ 218954 h 1140678"/>
                <a:gd name="connsiteX21-43" fmla="*/ 13907 w 654902"/>
                <a:gd name="connsiteY21-44" fmla="*/ 120700 h 1140678"/>
                <a:gd name="connsiteX22-45" fmla="*/ 161289 w 654902"/>
                <a:gd name="connsiteY22-46" fmla="*/ 254045 h 1140678"/>
                <a:gd name="connsiteX23-47" fmla="*/ 191701 w 654902"/>
                <a:gd name="connsiteY23-48" fmla="*/ 174506 h 1140678"/>
                <a:gd name="connsiteX24-49" fmla="*/ 236150 w 654902"/>
                <a:gd name="connsiteY24-50" fmla="*/ 127718 h 1140678"/>
                <a:gd name="connsiteX25-51" fmla="*/ 320368 w 654902"/>
                <a:gd name="connsiteY25-52" fmla="*/ 66893 h 1140678"/>
                <a:gd name="connsiteX26-53" fmla="*/ 463072 w 654902"/>
                <a:gd name="connsiteY26-54" fmla="*/ 20105 h 1140678"/>
                <a:gd name="connsiteX27-55" fmla="*/ 650223 w 654902"/>
                <a:gd name="connsiteY27-56" fmla="*/ 78590 h 1140678"/>
                <a:gd name="connsiteX0-57" fmla="*/ 648214 w 652893"/>
                <a:gd name="connsiteY0-58" fmla="*/ 78590 h 1140678"/>
                <a:gd name="connsiteX1-59" fmla="*/ 652893 w 652893"/>
                <a:gd name="connsiteY1-60" fmla="*/ 123039 h 1140678"/>
                <a:gd name="connsiteX2-61" fmla="*/ 652893 w 652893"/>
                <a:gd name="connsiteY2-62" fmla="*/ 230651 h 1140678"/>
                <a:gd name="connsiteX3-63" fmla="*/ 610784 w 652893"/>
                <a:gd name="connsiteY3-64" fmla="*/ 413124 h 1140678"/>
                <a:gd name="connsiteX4-65" fmla="*/ 554638 w 652893"/>
                <a:gd name="connsiteY4-66" fmla="*/ 546470 h 1140678"/>
                <a:gd name="connsiteX5-67" fmla="*/ 498493 w 652893"/>
                <a:gd name="connsiteY5-68" fmla="*/ 623670 h 1140678"/>
                <a:gd name="connsiteX6-69" fmla="*/ 468081 w 652893"/>
                <a:gd name="connsiteY6-70" fmla="*/ 691513 h 1140678"/>
                <a:gd name="connsiteX7-71" fmla="*/ 407256 w 652893"/>
                <a:gd name="connsiteY7-72" fmla="*/ 707889 h 1140678"/>
                <a:gd name="connsiteX8-73" fmla="*/ 229462 w 652893"/>
                <a:gd name="connsiteY8-74" fmla="*/ 618992 h 1140678"/>
                <a:gd name="connsiteX9-75" fmla="*/ 456384 w 652893"/>
                <a:gd name="connsiteY9-76" fmla="*/ 721925 h 1140678"/>
                <a:gd name="connsiteX10-77" fmla="*/ 463402 w 652893"/>
                <a:gd name="connsiteY10-78" fmla="*/ 733622 h 1140678"/>
                <a:gd name="connsiteX11-79" fmla="*/ 430650 w 652893"/>
                <a:gd name="connsiteY11-80" fmla="*/ 1016690 h 1140678"/>
                <a:gd name="connsiteX12-81" fmla="*/ 411935 w 652893"/>
                <a:gd name="connsiteY12-82" fmla="*/ 1100908 h 1140678"/>
                <a:gd name="connsiteX13-83" fmla="*/ 393220 w 652893"/>
                <a:gd name="connsiteY13-84" fmla="*/ 1140678 h 1140678"/>
                <a:gd name="connsiteX14-85" fmla="*/ 208407 w 652893"/>
                <a:gd name="connsiteY14-86" fmla="*/ 883344 h 1140678"/>
                <a:gd name="connsiteX15-87" fmla="*/ 98456 w 652893"/>
                <a:gd name="connsiteY15-88" fmla="*/ 806144 h 1140678"/>
                <a:gd name="connsiteX16-89" fmla="*/ 14237 w 652893"/>
                <a:gd name="connsiteY16-90" fmla="*/ 562846 h 1140678"/>
                <a:gd name="connsiteX17-91" fmla="*/ 55726 w 652893"/>
                <a:gd name="connsiteY17-92" fmla="*/ 346242 h 1140678"/>
                <a:gd name="connsiteX18-93" fmla="*/ 147583 w 652893"/>
                <a:gd name="connsiteY18-94" fmla="*/ 368676 h 1140678"/>
                <a:gd name="connsiteX19-95" fmla="*/ 54007 w 652893"/>
                <a:gd name="connsiteY19-96" fmla="*/ 293815 h 1140678"/>
                <a:gd name="connsiteX20-97" fmla="*/ 21255 w 652893"/>
                <a:gd name="connsiteY20-98" fmla="*/ 218954 h 1140678"/>
                <a:gd name="connsiteX21-99" fmla="*/ 11898 w 652893"/>
                <a:gd name="connsiteY21-100" fmla="*/ 111822 h 1140678"/>
                <a:gd name="connsiteX22-101" fmla="*/ 159280 w 652893"/>
                <a:gd name="connsiteY22-102" fmla="*/ 254045 h 1140678"/>
                <a:gd name="connsiteX23-103" fmla="*/ 189692 w 652893"/>
                <a:gd name="connsiteY23-104" fmla="*/ 174506 h 1140678"/>
                <a:gd name="connsiteX24-105" fmla="*/ 234141 w 652893"/>
                <a:gd name="connsiteY24-106" fmla="*/ 127718 h 1140678"/>
                <a:gd name="connsiteX25-107" fmla="*/ 318359 w 652893"/>
                <a:gd name="connsiteY25-108" fmla="*/ 66893 h 1140678"/>
                <a:gd name="connsiteX26-109" fmla="*/ 461063 w 652893"/>
                <a:gd name="connsiteY26-110" fmla="*/ 20105 h 1140678"/>
                <a:gd name="connsiteX27-111" fmla="*/ 648214 w 652893"/>
                <a:gd name="connsiteY27-112" fmla="*/ 78590 h 11406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/>
            <p:cNvSpPr/>
            <p:nvPr/>
          </p:nvSpPr>
          <p:spPr>
            <a:xfrm>
              <a:off x="8501432" y="926512"/>
              <a:ext cx="1777943" cy="156739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/>
            <p:cNvSpPr/>
            <p:nvPr/>
          </p:nvSpPr>
          <p:spPr>
            <a:xfrm>
              <a:off x="10126872" y="2025953"/>
              <a:ext cx="655032" cy="561456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/>
            <p:cNvSpPr/>
            <p:nvPr/>
          </p:nvSpPr>
          <p:spPr>
            <a:xfrm>
              <a:off x="8919492" y="2149014"/>
              <a:ext cx="1351132" cy="4223668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  <a:gd name="connsiteX0-1" fmla="*/ 1262235 w 1351132"/>
                <a:gd name="connsiteY0-2" fmla="*/ 30187 h 4223666"/>
                <a:gd name="connsiteX1-3" fmla="*/ 1236501 w 1351132"/>
                <a:gd name="connsiteY1-4" fmla="*/ 44224 h 4223666"/>
                <a:gd name="connsiteX2-5" fmla="*/ 630597 w 1351132"/>
                <a:gd name="connsiteY2-6" fmla="*/ 79315 h 4223666"/>
                <a:gd name="connsiteX3-7" fmla="*/ 595506 w 1351132"/>
                <a:gd name="connsiteY3-8" fmla="*/ 100369 h 4223666"/>
                <a:gd name="connsiteX4-9" fmla="*/ 66802 w 1351132"/>
                <a:gd name="connsiteY4-10" fmla="*/ 364721 h 4223666"/>
                <a:gd name="connsiteX5-11" fmla="*/ 48087 w 1351132"/>
                <a:gd name="connsiteY5-12" fmla="*/ 411509 h 4223666"/>
                <a:gd name="connsiteX6-13" fmla="*/ 48087 w 1351132"/>
                <a:gd name="connsiteY6-14" fmla="*/ 481691 h 4223666"/>
                <a:gd name="connsiteX7-15" fmla="*/ 31711 w 1351132"/>
                <a:gd name="connsiteY7-16" fmla="*/ 540176 h 4223666"/>
                <a:gd name="connsiteX8-17" fmla="*/ 12996 w 1351132"/>
                <a:gd name="connsiteY8-18" fmla="*/ 650128 h 4223666"/>
                <a:gd name="connsiteX9-19" fmla="*/ 52765 w 1351132"/>
                <a:gd name="connsiteY9-20" fmla="*/ 696916 h 4223666"/>
                <a:gd name="connsiteX10-21" fmla="*/ 80838 w 1351132"/>
                <a:gd name="connsiteY10-22" fmla="*/ 762419 h 4223666"/>
                <a:gd name="connsiteX11-23" fmla="*/ 73820 w 1351132"/>
                <a:gd name="connsiteY11-24" fmla="*/ 1043147 h 4223666"/>
                <a:gd name="connsiteX12-25" fmla="*/ 71481 w 1351132"/>
                <a:gd name="connsiteY12-26" fmla="*/ 1057183 h 4223666"/>
                <a:gd name="connsiteX13-27" fmla="*/ 71481 w 1351132"/>
                <a:gd name="connsiteY13-28" fmla="*/ 1316857 h 4223666"/>
                <a:gd name="connsiteX14-29" fmla="*/ 66802 w 1351132"/>
                <a:gd name="connsiteY14-30" fmla="*/ 1461900 h 4223666"/>
                <a:gd name="connsiteX15-31" fmla="*/ 90196 w 1351132"/>
                <a:gd name="connsiteY15-32" fmla="*/ 1670106 h 4223666"/>
                <a:gd name="connsiteX16-33" fmla="*/ 113590 w 1351132"/>
                <a:gd name="connsiteY16-34" fmla="*/ 1808131 h 4223666"/>
                <a:gd name="connsiteX17-35" fmla="*/ 144002 w 1351132"/>
                <a:gd name="connsiteY17-36" fmla="*/ 1978907 h 4223666"/>
                <a:gd name="connsiteX18-37" fmla="*/ 167396 w 1351132"/>
                <a:gd name="connsiteY18-38" fmla="*/ 2266653 h 4223666"/>
                <a:gd name="connsiteX19-39" fmla="*/ 155699 w 1351132"/>
                <a:gd name="connsiteY19-40" fmla="*/ 2290047 h 4223666"/>
                <a:gd name="connsiteX20-41" fmla="*/ 165056 w 1351132"/>
                <a:gd name="connsiteY20-42" fmla="*/ 2451466 h 4223666"/>
                <a:gd name="connsiteX21-43" fmla="*/ 172075 w 1351132"/>
                <a:gd name="connsiteY21-44" fmla="*/ 2502932 h 4223666"/>
                <a:gd name="connsiteX22-45" fmla="*/ 129965 w 1351132"/>
                <a:gd name="connsiteY22-46" fmla="*/ 2647975 h 4223666"/>
                <a:gd name="connsiteX23-47" fmla="*/ 129965 w 1351132"/>
                <a:gd name="connsiteY23-48" fmla="*/ 2662012 h 4223666"/>
                <a:gd name="connsiteX24-49" fmla="*/ 132305 w 1351132"/>
                <a:gd name="connsiteY24-50" fmla="*/ 2860861 h 4223666"/>
                <a:gd name="connsiteX25-51" fmla="*/ 118268 w 1351132"/>
                <a:gd name="connsiteY25-52" fmla="*/ 3108837 h 4223666"/>
                <a:gd name="connsiteX26-53" fmla="*/ 115929 w 1351132"/>
                <a:gd name="connsiteY26-54" fmla="*/ 3118194 h 4223666"/>
                <a:gd name="connsiteX27-55" fmla="*/ 106571 w 1351132"/>
                <a:gd name="connsiteY27-56" fmla="*/ 3370850 h 4223666"/>
                <a:gd name="connsiteX28-57" fmla="*/ 108911 w 1351132"/>
                <a:gd name="connsiteY28-58" fmla="*/ 3604790 h 4223666"/>
                <a:gd name="connsiteX29-59" fmla="*/ 151020 w 1351132"/>
                <a:gd name="connsiteY29-60" fmla="*/ 3965057 h 4223666"/>
                <a:gd name="connsiteX30-61" fmla="*/ 183772 w 1351132"/>
                <a:gd name="connsiteY30-62" fmla="*/ 4154548 h 4223666"/>
                <a:gd name="connsiteX31-63" fmla="*/ 232899 w 1351132"/>
                <a:gd name="connsiteY31-64" fmla="*/ 4213033 h 4223666"/>
                <a:gd name="connsiteX32-65" fmla="*/ 256293 w 1351132"/>
                <a:gd name="connsiteY32-66" fmla="*/ 4222391 h 4223666"/>
                <a:gd name="connsiteX33-67" fmla="*/ 331154 w 1351132"/>
                <a:gd name="connsiteY33-68" fmla="*/ 4213033 h 4223666"/>
                <a:gd name="connsiteX34-69" fmla="*/ 530003 w 1351132"/>
                <a:gd name="connsiteY34-70" fmla="*/ 4201336 h 4223666"/>
                <a:gd name="connsiteX35-71" fmla="*/ 581470 w 1351132"/>
                <a:gd name="connsiteY35-72" fmla="*/ 4191979 h 4223666"/>
                <a:gd name="connsiteX36-73" fmla="*/ 597845 w 1351132"/>
                <a:gd name="connsiteY36-74" fmla="*/ 4156888 h 4223666"/>
                <a:gd name="connsiteX37-75" fmla="*/ 593167 w 1351132"/>
                <a:gd name="connsiteY37-76" fmla="*/ 3829372 h 4223666"/>
                <a:gd name="connsiteX38-77" fmla="*/ 567433 w 1351132"/>
                <a:gd name="connsiteY38-78" fmla="*/ 3506535 h 4223666"/>
                <a:gd name="connsiteX39-79" fmla="*/ 562754 w 1351132"/>
                <a:gd name="connsiteY39-80" fmla="*/ 3424656 h 4223666"/>
                <a:gd name="connsiteX40-81" fmla="*/ 579130 w 1351132"/>
                <a:gd name="connsiteY40-82" fmla="*/ 2764945 h 4223666"/>
                <a:gd name="connsiteX41-83" fmla="*/ 623579 w 1351132"/>
                <a:gd name="connsiteY41-84" fmla="*/ 2414035 h 4223666"/>
                <a:gd name="connsiteX42-85" fmla="*/ 653991 w 1351132"/>
                <a:gd name="connsiteY42-86" fmla="*/ 1962531 h 4223666"/>
                <a:gd name="connsiteX43-87" fmla="*/ 728852 w 1351132"/>
                <a:gd name="connsiteY43-88" fmla="*/ 1723912 h 4223666"/>
                <a:gd name="connsiteX44-89" fmla="*/ 703118 w 1351132"/>
                <a:gd name="connsiteY44-90" fmla="*/ 1934458 h 4223666"/>
                <a:gd name="connsiteX45-91" fmla="*/ 726512 w 1351132"/>
                <a:gd name="connsiteY45-92" fmla="*/ 2166059 h 4223666"/>
                <a:gd name="connsiteX46-93" fmla="*/ 742888 w 1351132"/>
                <a:gd name="connsiteY46-94" fmla="*/ 2292386 h 4223666"/>
                <a:gd name="connsiteX47-95" fmla="*/ 752246 w 1351132"/>
                <a:gd name="connsiteY47-96" fmla="*/ 2671369 h 4223666"/>
                <a:gd name="connsiteX48-97" fmla="*/ 705458 w 1351132"/>
                <a:gd name="connsiteY48-98" fmla="*/ 3071406 h 4223666"/>
                <a:gd name="connsiteX49-99" fmla="*/ 712476 w 1351132"/>
                <a:gd name="connsiteY49-100" fmla="*/ 3604790 h 4223666"/>
                <a:gd name="connsiteX50-101" fmla="*/ 714815 w 1351132"/>
                <a:gd name="connsiteY50-102" fmla="*/ 3726438 h 4223666"/>
                <a:gd name="connsiteX51-103" fmla="*/ 717155 w 1351132"/>
                <a:gd name="connsiteY51-104" fmla="*/ 4009506 h 4223666"/>
                <a:gd name="connsiteX52-105" fmla="*/ 724173 w 1351132"/>
                <a:gd name="connsiteY52-106" fmla="*/ 4142851 h 4223666"/>
                <a:gd name="connsiteX53-107" fmla="*/ 749906 w 1351132"/>
                <a:gd name="connsiteY53-108" fmla="*/ 4163906 h 4223666"/>
                <a:gd name="connsiteX54-109" fmla="*/ 1002561 w 1351132"/>
                <a:gd name="connsiteY54-110" fmla="*/ 4168585 h 4223666"/>
                <a:gd name="connsiteX55-111" fmla="*/ 1154622 w 1351132"/>
                <a:gd name="connsiteY55-112" fmla="*/ 4100742 h 4223666"/>
                <a:gd name="connsiteX56-113" fmla="*/ 1168659 w 1351132"/>
                <a:gd name="connsiteY56-114" fmla="*/ 4028221 h 4223666"/>
                <a:gd name="connsiteX57-115" fmla="*/ 1142925 w 1351132"/>
                <a:gd name="connsiteY57-116" fmla="*/ 3845748 h 4223666"/>
                <a:gd name="connsiteX58-117" fmla="*/ 1128889 w 1351132"/>
                <a:gd name="connsiteY58-118" fmla="*/ 3714741 h 4223666"/>
                <a:gd name="connsiteX59-119" fmla="*/ 1131228 w 1351132"/>
                <a:gd name="connsiteY59-120" fmla="*/ 3567359 h 4223666"/>
                <a:gd name="connsiteX60-121" fmla="*/ 1114853 w 1351132"/>
                <a:gd name="connsiteY60-122" fmla="*/ 3361492 h 4223666"/>
                <a:gd name="connsiteX61-123" fmla="*/ 1152283 w 1351132"/>
                <a:gd name="connsiteY61-124" fmla="*/ 2949758 h 4223666"/>
                <a:gd name="connsiteX62-125" fmla="*/ 1215447 w 1351132"/>
                <a:gd name="connsiteY62-126" fmla="*/ 2708800 h 4223666"/>
                <a:gd name="connsiteX63-127" fmla="*/ 1231823 w 1351132"/>
                <a:gd name="connsiteY63-128" fmla="*/ 2612884 h 4223666"/>
                <a:gd name="connsiteX64-129" fmla="*/ 1231823 w 1351132"/>
                <a:gd name="connsiteY64-130" fmla="*/ 2535684 h 4223666"/>
                <a:gd name="connsiteX65-131" fmla="*/ 1259895 w 1351132"/>
                <a:gd name="connsiteY65-132" fmla="*/ 2166059 h 4223666"/>
                <a:gd name="connsiteX66-133" fmla="*/ 1259895 w 1351132"/>
                <a:gd name="connsiteY66-134" fmla="*/ 2149683 h 4223666"/>
                <a:gd name="connsiteX67-135" fmla="*/ 1271592 w 1351132"/>
                <a:gd name="connsiteY67-136" fmla="*/ 1606942 h 4223666"/>
                <a:gd name="connsiteX68-137" fmla="*/ 1138247 w 1351132"/>
                <a:gd name="connsiteY68-138" fmla="*/ 855995 h 4223666"/>
                <a:gd name="connsiteX69-139" fmla="*/ 1159301 w 1351132"/>
                <a:gd name="connsiteY69-140" fmla="*/ 671183 h 4223666"/>
                <a:gd name="connsiteX70-141" fmla="*/ 1147604 w 1351132"/>
                <a:gd name="connsiteY70-142" fmla="*/ 432564 h 4223666"/>
                <a:gd name="connsiteX71-143" fmla="*/ 1259895 w 1351132"/>
                <a:gd name="connsiteY71-144" fmla="*/ 409170 h 4223666"/>
                <a:gd name="connsiteX72-145" fmla="*/ 1250538 w 1351132"/>
                <a:gd name="connsiteY72-146" fmla="*/ 392794 h 4223666"/>
                <a:gd name="connsiteX73-147" fmla="*/ 1229483 w 1351132"/>
                <a:gd name="connsiteY73-148" fmla="*/ 392794 h 4223666"/>
                <a:gd name="connsiteX74-149" fmla="*/ 1135907 w 1351132"/>
                <a:gd name="connsiteY74-150" fmla="*/ 324952 h 4223666"/>
                <a:gd name="connsiteX75-151" fmla="*/ 1126550 w 1351132"/>
                <a:gd name="connsiteY75-152" fmla="*/ 271145 h 4223666"/>
                <a:gd name="connsiteX76-153" fmla="*/ 1133568 w 1351132"/>
                <a:gd name="connsiteY76-154" fmla="*/ 193945 h 4223666"/>
                <a:gd name="connsiteX77-155" fmla="*/ 1271592 w 1351132"/>
                <a:gd name="connsiteY77-156" fmla="*/ 107388 h 4223666"/>
                <a:gd name="connsiteX78-157" fmla="*/ 1311362 w 1351132"/>
                <a:gd name="connsiteY78-158" fmla="*/ 34866 h 4223666"/>
                <a:gd name="connsiteX79-159" fmla="*/ 1339435 w 1351132"/>
                <a:gd name="connsiteY79-160" fmla="*/ 30187 h 4223666"/>
                <a:gd name="connsiteX80-161" fmla="*/ 1351132 w 1351132"/>
                <a:gd name="connsiteY80-162" fmla="*/ 20830 h 4223666"/>
                <a:gd name="connsiteX81-163" fmla="*/ 1262235 w 1351132"/>
                <a:gd name="connsiteY81-164" fmla="*/ 30187 h 4223666"/>
                <a:gd name="connsiteX0-165" fmla="*/ 1262235 w 1351132"/>
                <a:gd name="connsiteY0-166" fmla="*/ 30187 h 4223666"/>
                <a:gd name="connsiteX1-167" fmla="*/ 1236501 w 1351132"/>
                <a:gd name="connsiteY1-168" fmla="*/ 44224 h 4223666"/>
                <a:gd name="connsiteX2-169" fmla="*/ 630597 w 1351132"/>
                <a:gd name="connsiteY2-170" fmla="*/ 79315 h 4223666"/>
                <a:gd name="connsiteX3-171" fmla="*/ 595506 w 1351132"/>
                <a:gd name="connsiteY3-172" fmla="*/ 100369 h 4223666"/>
                <a:gd name="connsiteX4-173" fmla="*/ 66802 w 1351132"/>
                <a:gd name="connsiteY4-174" fmla="*/ 364721 h 4223666"/>
                <a:gd name="connsiteX5-175" fmla="*/ 48087 w 1351132"/>
                <a:gd name="connsiteY5-176" fmla="*/ 411509 h 4223666"/>
                <a:gd name="connsiteX6-177" fmla="*/ 48087 w 1351132"/>
                <a:gd name="connsiteY6-178" fmla="*/ 481691 h 4223666"/>
                <a:gd name="connsiteX7-179" fmla="*/ 31711 w 1351132"/>
                <a:gd name="connsiteY7-180" fmla="*/ 540176 h 4223666"/>
                <a:gd name="connsiteX8-181" fmla="*/ 12996 w 1351132"/>
                <a:gd name="connsiteY8-182" fmla="*/ 650128 h 4223666"/>
                <a:gd name="connsiteX9-183" fmla="*/ 52765 w 1351132"/>
                <a:gd name="connsiteY9-184" fmla="*/ 696916 h 4223666"/>
                <a:gd name="connsiteX10-185" fmla="*/ 80838 w 1351132"/>
                <a:gd name="connsiteY10-186" fmla="*/ 762419 h 4223666"/>
                <a:gd name="connsiteX11-187" fmla="*/ 73820 w 1351132"/>
                <a:gd name="connsiteY11-188" fmla="*/ 1043147 h 4223666"/>
                <a:gd name="connsiteX12-189" fmla="*/ 71481 w 1351132"/>
                <a:gd name="connsiteY12-190" fmla="*/ 1057183 h 4223666"/>
                <a:gd name="connsiteX13-191" fmla="*/ 71481 w 1351132"/>
                <a:gd name="connsiteY13-192" fmla="*/ 1316857 h 4223666"/>
                <a:gd name="connsiteX14-193" fmla="*/ 66802 w 1351132"/>
                <a:gd name="connsiteY14-194" fmla="*/ 1461900 h 4223666"/>
                <a:gd name="connsiteX15-195" fmla="*/ 90196 w 1351132"/>
                <a:gd name="connsiteY15-196" fmla="*/ 1670106 h 4223666"/>
                <a:gd name="connsiteX16-197" fmla="*/ 113590 w 1351132"/>
                <a:gd name="connsiteY16-198" fmla="*/ 1808131 h 4223666"/>
                <a:gd name="connsiteX17-199" fmla="*/ 144002 w 1351132"/>
                <a:gd name="connsiteY17-200" fmla="*/ 1978907 h 4223666"/>
                <a:gd name="connsiteX18-201" fmla="*/ 167396 w 1351132"/>
                <a:gd name="connsiteY18-202" fmla="*/ 2266653 h 4223666"/>
                <a:gd name="connsiteX19-203" fmla="*/ 155699 w 1351132"/>
                <a:gd name="connsiteY19-204" fmla="*/ 2290047 h 4223666"/>
                <a:gd name="connsiteX20-205" fmla="*/ 165056 w 1351132"/>
                <a:gd name="connsiteY20-206" fmla="*/ 2451466 h 4223666"/>
                <a:gd name="connsiteX21-207" fmla="*/ 172075 w 1351132"/>
                <a:gd name="connsiteY21-208" fmla="*/ 2502932 h 4223666"/>
                <a:gd name="connsiteX22-209" fmla="*/ 129965 w 1351132"/>
                <a:gd name="connsiteY22-210" fmla="*/ 2647975 h 4223666"/>
                <a:gd name="connsiteX23-211" fmla="*/ 129965 w 1351132"/>
                <a:gd name="connsiteY23-212" fmla="*/ 2662012 h 4223666"/>
                <a:gd name="connsiteX24-213" fmla="*/ 132305 w 1351132"/>
                <a:gd name="connsiteY24-214" fmla="*/ 2860861 h 4223666"/>
                <a:gd name="connsiteX25-215" fmla="*/ 118268 w 1351132"/>
                <a:gd name="connsiteY25-216" fmla="*/ 3108837 h 4223666"/>
                <a:gd name="connsiteX26-217" fmla="*/ 115929 w 1351132"/>
                <a:gd name="connsiteY26-218" fmla="*/ 3118194 h 4223666"/>
                <a:gd name="connsiteX27-219" fmla="*/ 106571 w 1351132"/>
                <a:gd name="connsiteY27-220" fmla="*/ 3370850 h 4223666"/>
                <a:gd name="connsiteX28-221" fmla="*/ 108911 w 1351132"/>
                <a:gd name="connsiteY28-222" fmla="*/ 3604790 h 4223666"/>
                <a:gd name="connsiteX29-223" fmla="*/ 151020 w 1351132"/>
                <a:gd name="connsiteY29-224" fmla="*/ 3965057 h 4223666"/>
                <a:gd name="connsiteX30-225" fmla="*/ 183772 w 1351132"/>
                <a:gd name="connsiteY30-226" fmla="*/ 4154548 h 4223666"/>
                <a:gd name="connsiteX31-227" fmla="*/ 232899 w 1351132"/>
                <a:gd name="connsiteY31-228" fmla="*/ 4213033 h 4223666"/>
                <a:gd name="connsiteX32-229" fmla="*/ 256293 w 1351132"/>
                <a:gd name="connsiteY32-230" fmla="*/ 4222391 h 4223666"/>
                <a:gd name="connsiteX33-231" fmla="*/ 331154 w 1351132"/>
                <a:gd name="connsiteY33-232" fmla="*/ 4213033 h 4223666"/>
                <a:gd name="connsiteX34-233" fmla="*/ 530003 w 1351132"/>
                <a:gd name="connsiteY34-234" fmla="*/ 4201336 h 4223666"/>
                <a:gd name="connsiteX35-235" fmla="*/ 581470 w 1351132"/>
                <a:gd name="connsiteY35-236" fmla="*/ 4191979 h 4223666"/>
                <a:gd name="connsiteX36-237" fmla="*/ 597845 w 1351132"/>
                <a:gd name="connsiteY36-238" fmla="*/ 4156888 h 4223666"/>
                <a:gd name="connsiteX37-239" fmla="*/ 593167 w 1351132"/>
                <a:gd name="connsiteY37-240" fmla="*/ 3829372 h 4223666"/>
                <a:gd name="connsiteX38-241" fmla="*/ 567433 w 1351132"/>
                <a:gd name="connsiteY38-242" fmla="*/ 3506535 h 4223666"/>
                <a:gd name="connsiteX39-243" fmla="*/ 562754 w 1351132"/>
                <a:gd name="connsiteY39-244" fmla="*/ 3424656 h 4223666"/>
                <a:gd name="connsiteX40-245" fmla="*/ 579130 w 1351132"/>
                <a:gd name="connsiteY40-246" fmla="*/ 2764945 h 4223666"/>
                <a:gd name="connsiteX41-247" fmla="*/ 623579 w 1351132"/>
                <a:gd name="connsiteY41-248" fmla="*/ 2414035 h 4223666"/>
                <a:gd name="connsiteX42-249" fmla="*/ 653991 w 1351132"/>
                <a:gd name="connsiteY42-250" fmla="*/ 1962531 h 4223666"/>
                <a:gd name="connsiteX43-251" fmla="*/ 728852 w 1351132"/>
                <a:gd name="connsiteY43-252" fmla="*/ 1723912 h 4223666"/>
                <a:gd name="connsiteX44-253" fmla="*/ 703118 w 1351132"/>
                <a:gd name="connsiteY44-254" fmla="*/ 1934458 h 4223666"/>
                <a:gd name="connsiteX45-255" fmla="*/ 726512 w 1351132"/>
                <a:gd name="connsiteY45-256" fmla="*/ 2166059 h 4223666"/>
                <a:gd name="connsiteX46-257" fmla="*/ 742888 w 1351132"/>
                <a:gd name="connsiteY46-258" fmla="*/ 2292386 h 4223666"/>
                <a:gd name="connsiteX47-259" fmla="*/ 752246 w 1351132"/>
                <a:gd name="connsiteY47-260" fmla="*/ 2671369 h 4223666"/>
                <a:gd name="connsiteX48-261" fmla="*/ 705458 w 1351132"/>
                <a:gd name="connsiteY48-262" fmla="*/ 3071406 h 4223666"/>
                <a:gd name="connsiteX49-263" fmla="*/ 712476 w 1351132"/>
                <a:gd name="connsiteY49-264" fmla="*/ 3604790 h 4223666"/>
                <a:gd name="connsiteX50-265" fmla="*/ 714815 w 1351132"/>
                <a:gd name="connsiteY50-266" fmla="*/ 3726438 h 4223666"/>
                <a:gd name="connsiteX51-267" fmla="*/ 717155 w 1351132"/>
                <a:gd name="connsiteY51-268" fmla="*/ 4009506 h 4223666"/>
                <a:gd name="connsiteX52-269" fmla="*/ 724173 w 1351132"/>
                <a:gd name="connsiteY52-270" fmla="*/ 4142851 h 4223666"/>
                <a:gd name="connsiteX53-271" fmla="*/ 749906 w 1351132"/>
                <a:gd name="connsiteY53-272" fmla="*/ 4163906 h 4223666"/>
                <a:gd name="connsiteX54-273" fmla="*/ 1002561 w 1351132"/>
                <a:gd name="connsiteY54-274" fmla="*/ 4168585 h 4223666"/>
                <a:gd name="connsiteX55-275" fmla="*/ 1154622 w 1351132"/>
                <a:gd name="connsiteY55-276" fmla="*/ 4100742 h 4223666"/>
                <a:gd name="connsiteX56-277" fmla="*/ 1168659 w 1351132"/>
                <a:gd name="connsiteY56-278" fmla="*/ 4028221 h 4223666"/>
                <a:gd name="connsiteX57-279" fmla="*/ 1142925 w 1351132"/>
                <a:gd name="connsiteY57-280" fmla="*/ 3845748 h 4223666"/>
                <a:gd name="connsiteX58-281" fmla="*/ 1128889 w 1351132"/>
                <a:gd name="connsiteY58-282" fmla="*/ 3714741 h 4223666"/>
                <a:gd name="connsiteX59-283" fmla="*/ 1131228 w 1351132"/>
                <a:gd name="connsiteY59-284" fmla="*/ 3567359 h 4223666"/>
                <a:gd name="connsiteX60-285" fmla="*/ 1114853 w 1351132"/>
                <a:gd name="connsiteY60-286" fmla="*/ 3361492 h 4223666"/>
                <a:gd name="connsiteX61-287" fmla="*/ 1152283 w 1351132"/>
                <a:gd name="connsiteY61-288" fmla="*/ 2949758 h 4223666"/>
                <a:gd name="connsiteX62-289" fmla="*/ 1215447 w 1351132"/>
                <a:gd name="connsiteY62-290" fmla="*/ 2708800 h 4223666"/>
                <a:gd name="connsiteX63-291" fmla="*/ 1231823 w 1351132"/>
                <a:gd name="connsiteY63-292" fmla="*/ 2612884 h 4223666"/>
                <a:gd name="connsiteX64-293" fmla="*/ 1231823 w 1351132"/>
                <a:gd name="connsiteY64-294" fmla="*/ 2535684 h 4223666"/>
                <a:gd name="connsiteX65-295" fmla="*/ 1259895 w 1351132"/>
                <a:gd name="connsiteY65-296" fmla="*/ 2166059 h 4223666"/>
                <a:gd name="connsiteX66-297" fmla="*/ 1259895 w 1351132"/>
                <a:gd name="connsiteY66-298" fmla="*/ 2149683 h 4223666"/>
                <a:gd name="connsiteX67-299" fmla="*/ 1271592 w 1351132"/>
                <a:gd name="connsiteY67-300" fmla="*/ 1606942 h 4223666"/>
                <a:gd name="connsiteX68-301" fmla="*/ 1138247 w 1351132"/>
                <a:gd name="connsiteY68-302" fmla="*/ 855995 h 4223666"/>
                <a:gd name="connsiteX69-303" fmla="*/ 1159301 w 1351132"/>
                <a:gd name="connsiteY69-304" fmla="*/ 671183 h 4223666"/>
                <a:gd name="connsiteX70-305" fmla="*/ 1147604 w 1351132"/>
                <a:gd name="connsiteY70-306" fmla="*/ 432564 h 4223666"/>
                <a:gd name="connsiteX71-307" fmla="*/ 1259895 w 1351132"/>
                <a:gd name="connsiteY71-308" fmla="*/ 409170 h 4223666"/>
                <a:gd name="connsiteX72-309" fmla="*/ 1250538 w 1351132"/>
                <a:gd name="connsiteY72-310" fmla="*/ 392794 h 4223666"/>
                <a:gd name="connsiteX73-311" fmla="*/ 1229483 w 1351132"/>
                <a:gd name="connsiteY73-312" fmla="*/ 392794 h 4223666"/>
                <a:gd name="connsiteX74-313" fmla="*/ 1135907 w 1351132"/>
                <a:gd name="connsiteY74-314" fmla="*/ 324952 h 4223666"/>
                <a:gd name="connsiteX75-315" fmla="*/ 1126550 w 1351132"/>
                <a:gd name="connsiteY75-316" fmla="*/ 271145 h 4223666"/>
                <a:gd name="connsiteX76-317" fmla="*/ 1133568 w 1351132"/>
                <a:gd name="connsiteY76-318" fmla="*/ 193945 h 4223666"/>
                <a:gd name="connsiteX77-319" fmla="*/ 1271592 w 1351132"/>
                <a:gd name="connsiteY77-320" fmla="*/ 107388 h 4223666"/>
                <a:gd name="connsiteX78-321" fmla="*/ 1311362 w 1351132"/>
                <a:gd name="connsiteY78-322" fmla="*/ 34866 h 4223666"/>
                <a:gd name="connsiteX79-323" fmla="*/ 1339435 w 1351132"/>
                <a:gd name="connsiteY79-324" fmla="*/ 30187 h 4223666"/>
                <a:gd name="connsiteX80-325" fmla="*/ 1351132 w 1351132"/>
                <a:gd name="connsiteY80-326" fmla="*/ 20830 h 4223666"/>
                <a:gd name="connsiteX81-327" fmla="*/ 1262235 w 1351132"/>
                <a:gd name="connsiteY81-328" fmla="*/ 30187 h 4223666"/>
                <a:gd name="connsiteX0-329" fmla="*/ 1262235 w 1351132"/>
                <a:gd name="connsiteY0-330" fmla="*/ 30187 h 4223666"/>
                <a:gd name="connsiteX1-331" fmla="*/ 1236501 w 1351132"/>
                <a:gd name="connsiteY1-332" fmla="*/ 44224 h 4223666"/>
                <a:gd name="connsiteX2-333" fmla="*/ 630597 w 1351132"/>
                <a:gd name="connsiteY2-334" fmla="*/ 79315 h 4223666"/>
                <a:gd name="connsiteX3-335" fmla="*/ 595506 w 1351132"/>
                <a:gd name="connsiteY3-336" fmla="*/ 100369 h 4223666"/>
                <a:gd name="connsiteX4-337" fmla="*/ 66802 w 1351132"/>
                <a:gd name="connsiteY4-338" fmla="*/ 364721 h 4223666"/>
                <a:gd name="connsiteX5-339" fmla="*/ 48087 w 1351132"/>
                <a:gd name="connsiteY5-340" fmla="*/ 411509 h 4223666"/>
                <a:gd name="connsiteX6-341" fmla="*/ 48087 w 1351132"/>
                <a:gd name="connsiteY6-342" fmla="*/ 481691 h 4223666"/>
                <a:gd name="connsiteX7-343" fmla="*/ 31711 w 1351132"/>
                <a:gd name="connsiteY7-344" fmla="*/ 540176 h 4223666"/>
                <a:gd name="connsiteX8-345" fmla="*/ 12996 w 1351132"/>
                <a:gd name="connsiteY8-346" fmla="*/ 650128 h 4223666"/>
                <a:gd name="connsiteX9-347" fmla="*/ 52765 w 1351132"/>
                <a:gd name="connsiteY9-348" fmla="*/ 696916 h 4223666"/>
                <a:gd name="connsiteX10-349" fmla="*/ 80838 w 1351132"/>
                <a:gd name="connsiteY10-350" fmla="*/ 762419 h 4223666"/>
                <a:gd name="connsiteX11-351" fmla="*/ 73820 w 1351132"/>
                <a:gd name="connsiteY11-352" fmla="*/ 1043147 h 4223666"/>
                <a:gd name="connsiteX12-353" fmla="*/ 71481 w 1351132"/>
                <a:gd name="connsiteY12-354" fmla="*/ 1057183 h 4223666"/>
                <a:gd name="connsiteX13-355" fmla="*/ 71481 w 1351132"/>
                <a:gd name="connsiteY13-356" fmla="*/ 1316857 h 4223666"/>
                <a:gd name="connsiteX14-357" fmla="*/ 66802 w 1351132"/>
                <a:gd name="connsiteY14-358" fmla="*/ 1461900 h 4223666"/>
                <a:gd name="connsiteX15-359" fmla="*/ 90196 w 1351132"/>
                <a:gd name="connsiteY15-360" fmla="*/ 1670106 h 4223666"/>
                <a:gd name="connsiteX16-361" fmla="*/ 113590 w 1351132"/>
                <a:gd name="connsiteY16-362" fmla="*/ 1808131 h 4223666"/>
                <a:gd name="connsiteX17-363" fmla="*/ 144002 w 1351132"/>
                <a:gd name="connsiteY17-364" fmla="*/ 1978907 h 4223666"/>
                <a:gd name="connsiteX18-365" fmla="*/ 167396 w 1351132"/>
                <a:gd name="connsiteY18-366" fmla="*/ 2266653 h 4223666"/>
                <a:gd name="connsiteX19-367" fmla="*/ 155699 w 1351132"/>
                <a:gd name="connsiteY19-368" fmla="*/ 2290047 h 4223666"/>
                <a:gd name="connsiteX20-369" fmla="*/ 165056 w 1351132"/>
                <a:gd name="connsiteY20-370" fmla="*/ 2451466 h 4223666"/>
                <a:gd name="connsiteX21-371" fmla="*/ 172075 w 1351132"/>
                <a:gd name="connsiteY21-372" fmla="*/ 2502932 h 4223666"/>
                <a:gd name="connsiteX22-373" fmla="*/ 129965 w 1351132"/>
                <a:gd name="connsiteY22-374" fmla="*/ 2647975 h 4223666"/>
                <a:gd name="connsiteX23-375" fmla="*/ 129965 w 1351132"/>
                <a:gd name="connsiteY23-376" fmla="*/ 2662012 h 4223666"/>
                <a:gd name="connsiteX24-377" fmla="*/ 132305 w 1351132"/>
                <a:gd name="connsiteY24-378" fmla="*/ 2860861 h 4223666"/>
                <a:gd name="connsiteX25-379" fmla="*/ 118268 w 1351132"/>
                <a:gd name="connsiteY25-380" fmla="*/ 3108837 h 4223666"/>
                <a:gd name="connsiteX26-381" fmla="*/ 115929 w 1351132"/>
                <a:gd name="connsiteY26-382" fmla="*/ 3118194 h 4223666"/>
                <a:gd name="connsiteX27-383" fmla="*/ 106571 w 1351132"/>
                <a:gd name="connsiteY27-384" fmla="*/ 3370850 h 4223666"/>
                <a:gd name="connsiteX28-385" fmla="*/ 108911 w 1351132"/>
                <a:gd name="connsiteY28-386" fmla="*/ 3604790 h 4223666"/>
                <a:gd name="connsiteX29-387" fmla="*/ 151020 w 1351132"/>
                <a:gd name="connsiteY29-388" fmla="*/ 3965057 h 4223666"/>
                <a:gd name="connsiteX30-389" fmla="*/ 183772 w 1351132"/>
                <a:gd name="connsiteY30-390" fmla="*/ 4154548 h 4223666"/>
                <a:gd name="connsiteX31-391" fmla="*/ 232899 w 1351132"/>
                <a:gd name="connsiteY31-392" fmla="*/ 4213033 h 4223666"/>
                <a:gd name="connsiteX32-393" fmla="*/ 256293 w 1351132"/>
                <a:gd name="connsiteY32-394" fmla="*/ 4222391 h 4223666"/>
                <a:gd name="connsiteX33-395" fmla="*/ 331154 w 1351132"/>
                <a:gd name="connsiteY33-396" fmla="*/ 4213033 h 4223666"/>
                <a:gd name="connsiteX34-397" fmla="*/ 530003 w 1351132"/>
                <a:gd name="connsiteY34-398" fmla="*/ 4201336 h 4223666"/>
                <a:gd name="connsiteX35-399" fmla="*/ 581470 w 1351132"/>
                <a:gd name="connsiteY35-400" fmla="*/ 4191979 h 4223666"/>
                <a:gd name="connsiteX36-401" fmla="*/ 597845 w 1351132"/>
                <a:gd name="connsiteY36-402" fmla="*/ 4156888 h 4223666"/>
                <a:gd name="connsiteX37-403" fmla="*/ 593167 w 1351132"/>
                <a:gd name="connsiteY37-404" fmla="*/ 3829372 h 4223666"/>
                <a:gd name="connsiteX38-405" fmla="*/ 567433 w 1351132"/>
                <a:gd name="connsiteY38-406" fmla="*/ 3506535 h 4223666"/>
                <a:gd name="connsiteX39-407" fmla="*/ 562754 w 1351132"/>
                <a:gd name="connsiteY39-408" fmla="*/ 3424656 h 4223666"/>
                <a:gd name="connsiteX40-409" fmla="*/ 579130 w 1351132"/>
                <a:gd name="connsiteY40-410" fmla="*/ 2764945 h 4223666"/>
                <a:gd name="connsiteX41-411" fmla="*/ 623579 w 1351132"/>
                <a:gd name="connsiteY41-412" fmla="*/ 2414035 h 4223666"/>
                <a:gd name="connsiteX42-413" fmla="*/ 653991 w 1351132"/>
                <a:gd name="connsiteY42-414" fmla="*/ 1962531 h 4223666"/>
                <a:gd name="connsiteX43-415" fmla="*/ 728852 w 1351132"/>
                <a:gd name="connsiteY43-416" fmla="*/ 1766197 h 4223666"/>
                <a:gd name="connsiteX44-417" fmla="*/ 703118 w 1351132"/>
                <a:gd name="connsiteY44-418" fmla="*/ 1934458 h 4223666"/>
                <a:gd name="connsiteX45-419" fmla="*/ 726512 w 1351132"/>
                <a:gd name="connsiteY45-420" fmla="*/ 2166059 h 4223666"/>
                <a:gd name="connsiteX46-421" fmla="*/ 742888 w 1351132"/>
                <a:gd name="connsiteY46-422" fmla="*/ 2292386 h 4223666"/>
                <a:gd name="connsiteX47-423" fmla="*/ 752246 w 1351132"/>
                <a:gd name="connsiteY47-424" fmla="*/ 2671369 h 4223666"/>
                <a:gd name="connsiteX48-425" fmla="*/ 705458 w 1351132"/>
                <a:gd name="connsiteY48-426" fmla="*/ 3071406 h 4223666"/>
                <a:gd name="connsiteX49-427" fmla="*/ 712476 w 1351132"/>
                <a:gd name="connsiteY49-428" fmla="*/ 3604790 h 4223666"/>
                <a:gd name="connsiteX50-429" fmla="*/ 714815 w 1351132"/>
                <a:gd name="connsiteY50-430" fmla="*/ 3726438 h 4223666"/>
                <a:gd name="connsiteX51-431" fmla="*/ 717155 w 1351132"/>
                <a:gd name="connsiteY51-432" fmla="*/ 4009506 h 4223666"/>
                <a:gd name="connsiteX52-433" fmla="*/ 724173 w 1351132"/>
                <a:gd name="connsiteY52-434" fmla="*/ 4142851 h 4223666"/>
                <a:gd name="connsiteX53-435" fmla="*/ 749906 w 1351132"/>
                <a:gd name="connsiteY53-436" fmla="*/ 4163906 h 4223666"/>
                <a:gd name="connsiteX54-437" fmla="*/ 1002561 w 1351132"/>
                <a:gd name="connsiteY54-438" fmla="*/ 4168585 h 4223666"/>
                <a:gd name="connsiteX55-439" fmla="*/ 1154622 w 1351132"/>
                <a:gd name="connsiteY55-440" fmla="*/ 4100742 h 4223666"/>
                <a:gd name="connsiteX56-441" fmla="*/ 1168659 w 1351132"/>
                <a:gd name="connsiteY56-442" fmla="*/ 4028221 h 4223666"/>
                <a:gd name="connsiteX57-443" fmla="*/ 1142925 w 1351132"/>
                <a:gd name="connsiteY57-444" fmla="*/ 3845748 h 4223666"/>
                <a:gd name="connsiteX58-445" fmla="*/ 1128889 w 1351132"/>
                <a:gd name="connsiteY58-446" fmla="*/ 3714741 h 4223666"/>
                <a:gd name="connsiteX59-447" fmla="*/ 1131228 w 1351132"/>
                <a:gd name="connsiteY59-448" fmla="*/ 3567359 h 4223666"/>
                <a:gd name="connsiteX60-449" fmla="*/ 1114853 w 1351132"/>
                <a:gd name="connsiteY60-450" fmla="*/ 3361492 h 4223666"/>
                <a:gd name="connsiteX61-451" fmla="*/ 1152283 w 1351132"/>
                <a:gd name="connsiteY61-452" fmla="*/ 2949758 h 4223666"/>
                <a:gd name="connsiteX62-453" fmla="*/ 1215447 w 1351132"/>
                <a:gd name="connsiteY62-454" fmla="*/ 2708800 h 4223666"/>
                <a:gd name="connsiteX63-455" fmla="*/ 1231823 w 1351132"/>
                <a:gd name="connsiteY63-456" fmla="*/ 2612884 h 4223666"/>
                <a:gd name="connsiteX64-457" fmla="*/ 1231823 w 1351132"/>
                <a:gd name="connsiteY64-458" fmla="*/ 2535684 h 4223666"/>
                <a:gd name="connsiteX65-459" fmla="*/ 1259895 w 1351132"/>
                <a:gd name="connsiteY65-460" fmla="*/ 2166059 h 4223666"/>
                <a:gd name="connsiteX66-461" fmla="*/ 1259895 w 1351132"/>
                <a:gd name="connsiteY66-462" fmla="*/ 2149683 h 4223666"/>
                <a:gd name="connsiteX67-463" fmla="*/ 1271592 w 1351132"/>
                <a:gd name="connsiteY67-464" fmla="*/ 1606942 h 4223666"/>
                <a:gd name="connsiteX68-465" fmla="*/ 1138247 w 1351132"/>
                <a:gd name="connsiteY68-466" fmla="*/ 855995 h 4223666"/>
                <a:gd name="connsiteX69-467" fmla="*/ 1159301 w 1351132"/>
                <a:gd name="connsiteY69-468" fmla="*/ 671183 h 4223666"/>
                <a:gd name="connsiteX70-469" fmla="*/ 1147604 w 1351132"/>
                <a:gd name="connsiteY70-470" fmla="*/ 432564 h 4223666"/>
                <a:gd name="connsiteX71-471" fmla="*/ 1259895 w 1351132"/>
                <a:gd name="connsiteY71-472" fmla="*/ 409170 h 4223666"/>
                <a:gd name="connsiteX72-473" fmla="*/ 1250538 w 1351132"/>
                <a:gd name="connsiteY72-474" fmla="*/ 392794 h 4223666"/>
                <a:gd name="connsiteX73-475" fmla="*/ 1229483 w 1351132"/>
                <a:gd name="connsiteY73-476" fmla="*/ 392794 h 4223666"/>
                <a:gd name="connsiteX74-477" fmla="*/ 1135907 w 1351132"/>
                <a:gd name="connsiteY74-478" fmla="*/ 324952 h 4223666"/>
                <a:gd name="connsiteX75-479" fmla="*/ 1126550 w 1351132"/>
                <a:gd name="connsiteY75-480" fmla="*/ 271145 h 4223666"/>
                <a:gd name="connsiteX76-481" fmla="*/ 1133568 w 1351132"/>
                <a:gd name="connsiteY76-482" fmla="*/ 193945 h 4223666"/>
                <a:gd name="connsiteX77-483" fmla="*/ 1271592 w 1351132"/>
                <a:gd name="connsiteY77-484" fmla="*/ 107388 h 4223666"/>
                <a:gd name="connsiteX78-485" fmla="*/ 1311362 w 1351132"/>
                <a:gd name="connsiteY78-486" fmla="*/ 34866 h 4223666"/>
                <a:gd name="connsiteX79-487" fmla="*/ 1339435 w 1351132"/>
                <a:gd name="connsiteY79-488" fmla="*/ 30187 h 4223666"/>
                <a:gd name="connsiteX80-489" fmla="*/ 1351132 w 1351132"/>
                <a:gd name="connsiteY80-490" fmla="*/ 20830 h 4223666"/>
                <a:gd name="connsiteX81-491" fmla="*/ 1262235 w 1351132"/>
                <a:gd name="connsiteY81-492" fmla="*/ 30187 h 4223666"/>
                <a:gd name="connsiteX0-493" fmla="*/ 1262235 w 1351132"/>
                <a:gd name="connsiteY0-494" fmla="*/ 30187 h 4223666"/>
                <a:gd name="connsiteX1-495" fmla="*/ 1236501 w 1351132"/>
                <a:gd name="connsiteY1-496" fmla="*/ 44224 h 4223666"/>
                <a:gd name="connsiteX2-497" fmla="*/ 630597 w 1351132"/>
                <a:gd name="connsiteY2-498" fmla="*/ 79315 h 4223666"/>
                <a:gd name="connsiteX3-499" fmla="*/ 595506 w 1351132"/>
                <a:gd name="connsiteY3-500" fmla="*/ 100369 h 4223666"/>
                <a:gd name="connsiteX4-501" fmla="*/ 66802 w 1351132"/>
                <a:gd name="connsiteY4-502" fmla="*/ 364721 h 4223666"/>
                <a:gd name="connsiteX5-503" fmla="*/ 48087 w 1351132"/>
                <a:gd name="connsiteY5-504" fmla="*/ 411509 h 4223666"/>
                <a:gd name="connsiteX6-505" fmla="*/ 48087 w 1351132"/>
                <a:gd name="connsiteY6-506" fmla="*/ 481691 h 4223666"/>
                <a:gd name="connsiteX7-507" fmla="*/ 31711 w 1351132"/>
                <a:gd name="connsiteY7-508" fmla="*/ 540176 h 4223666"/>
                <a:gd name="connsiteX8-509" fmla="*/ 12996 w 1351132"/>
                <a:gd name="connsiteY8-510" fmla="*/ 650128 h 4223666"/>
                <a:gd name="connsiteX9-511" fmla="*/ 52765 w 1351132"/>
                <a:gd name="connsiteY9-512" fmla="*/ 696916 h 4223666"/>
                <a:gd name="connsiteX10-513" fmla="*/ 80838 w 1351132"/>
                <a:gd name="connsiteY10-514" fmla="*/ 762419 h 4223666"/>
                <a:gd name="connsiteX11-515" fmla="*/ 73820 w 1351132"/>
                <a:gd name="connsiteY11-516" fmla="*/ 1043147 h 4223666"/>
                <a:gd name="connsiteX12-517" fmla="*/ 71481 w 1351132"/>
                <a:gd name="connsiteY12-518" fmla="*/ 1057183 h 4223666"/>
                <a:gd name="connsiteX13-519" fmla="*/ 71481 w 1351132"/>
                <a:gd name="connsiteY13-520" fmla="*/ 1316857 h 4223666"/>
                <a:gd name="connsiteX14-521" fmla="*/ 66802 w 1351132"/>
                <a:gd name="connsiteY14-522" fmla="*/ 1461900 h 4223666"/>
                <a:gd name="connsiteX15-523" fmla="*/ 90196 w 1351132"/>
                <a:gd name="connsiteY15-524" fmla="*/ 1670106 h 4223666"/>
                <a:gd name="connsiteX16-525" fmla="*/ 113590 w 1351132"/>
                <a:gd name="connsiteY16-526" fmla="*/ 1808131 h 4223666"/>
                <a:gd name="connsiteX17-527" fmla="*/ 144002 w 1351132"/>
                <a:gd name="connsiteY17-528" fmla="*/ 1978907 h 4223666"/>
                <a:gd name="connsiteX18-529" fmla="*/ 167396 w 1351132"/>
                <a:gd name="connsiteY18-530" fmla="*/ 2266653 h 4223666"/>
                <a:gd name="connsiteX19-531" fmla="*/ 155699 w 1351132"/>
                <a:gd name="connsiteY19-532" fmla="*/ 2290047 h 4223666"/>
                <a:gd name="connsiteX20-533" fmla="*/ 165056 w 1351132"/>
                <a:gd name="connsiteY20-534" fmla="*/ 2451466 h 4223666"/>
                <a:gd name="connsiteX21-535" fmla="*/ 172075 w 1351132"/>
                <a:gd name="connsiteY21-536" fmla="*/ 2502932 h 4223666"/>
                <a:gd name="connsiteX22-537" fmla="*/ 129965 w 1351132"/>
                <a:gd name="connsiteY22-538" fmla="*/ 2647975 h 4223666"/>
                <a:gd name="connsiteX23-539" fmla="*/ 129965 w 1351132"/>
                <a:gd name="connsiteY23-540" fmla="*/ 2662012 h 4223666"/>
                <a:gd name="connsiteX24-541" fmla="*/ 132305 w 1351132"/>
                <a:gd name="connsiteY24-542" fmla="*/ 2860861 h 4223666"/>
                <a:gd name="connsiteX25-543" fmla="*/ 118268 w 1351132"/>
                <a:gd name="connsiteY25-544" fmla="*/ 3108837 h 4223666"/>
                <a:gd name="connsiteX26-545" fmla="*/ 115929 w 1351132"/>
                <a:gd name="connsiteY26-546" fmla="*/ 3118194 h 4223666"/>
                <a:gd name="connsiteX27-547" fmla="*/ 106571 w 1351132"/>
                <a:gd name="connsiteY27-548" fmla="*/ 3370850 h 4223666"/>
                <a:gd name="connsiteX28-549" fmla="*/ 108911 w 1351132"/>
                <a:gd name="connsiteY28-550" fmla="*/ 3604790 h 4223666"/>
                <a:gd name="connsiteX29-551" fmla="*/ 151020 w 1351132"/>
                <a:gd name="connsiteY29-552" fmla="*/ 3965057 h 4223666"/>
                <a:gd name="connsiteX30-553" fmla="*/ 183772 w 1351132"/>
                <a:gd name="connsiteY30-554" fmla="*/ 4154548 h 4223666"/>
                <a:gd name="connsiteX31-555" fmla="*/ 232899 w 1351132"/>
                <a:gd name="connsiteY31-556" fmla="*/ 4213033 h 4223666"/>
                <a:gd name="connsiteX32-557" fmla="*/ 256293 w 1351132"/>
                <a:gd name="connsiteY32-558" fmla="*/ 4222391 h 4223666"/>
                <a:gd name="connsiteX33-559" fmla="*/ 331154 w 1351132"/>
                <a:gd name="connsiteY33-560" fmla="*/ 4213033 h 4223666"/>
                <a:gd name="connsiteX34-561" fmla="*/ 530003 w 1351132"/>
                <a:gd name="connsiteY34-562" fmla="*/ 4201336 h 4223666"/>
                <a:gd name="connsiteX35-563" fmla="*/ 581470 w 1351132"/>
                <a:gd name="connsiteY35-564" fmla="*/ 4191979 h 4223666"/>
                <a:gd name="connsiteX36-565" fmla="*/ 597845 w 1351132"/>
                <a:gd name="connsiteY36-566" fmla="*/ 4156888 h 4223666"/>
                <a:gd name="connsiteX37-567" fmla="*/ 593167 w 1351132"/>
                <a:gd name="connsiteY37-568" fmla="*/ 3829372 h 4223666"/>
                <a:gd name="connsiteX38-569" fmla="*/ 567433 w 1351132"/>
                <a:gd name="connsiteY38-570" fmla="*/ 3506535 h 4223666"/>
                <a:gd name="connsiteX39-571" fmla="*/ 562754 w 1351132"/>
                <a:gd name="connsiteY39-572" fmla="*/ 3424656 h 4223666"/>
                <a:gd name="connsiteX40-573" fmla="*/ 579130 w 1351132"/>
                <a:gd name="connsiteY40-574" fmla="*/ 2764945 h 4223666"/>
                <a:gd name="connsiteX41-575" fmla="*/ 623579 w 1351132"/>
                <a:gd name="connsiteY41-576" fmla="*/ 2414035 h 4223666"/>
                <a:gd name="connsiteX42-577" fmla="*/ 653991 w 1351132"/>
                <a:gd name="connsiteY42-578" fmla="*/ 1962531 h 4223666"/>
                <a:gd name="connsiteX43-579" fmla="*/ 728852 w 1351132"/>
                <a:gd name="connsiteY43-580" fmla="*/ 1766197 h 4223666"/>
                <a:gd name="connsiteX44-581" fmla="*/ 745403 w 1351132"/>
                <a:gd name="connsiteY44-582" fmla="*/ 1923886 h 4223666"/>
                <a:gd name="connsiteX45-583" fmla="*/ 726512 w 1351132"/>
                <a:gd name="connsiteY45-584" fmla="*/ 2166059 h 4223666"/>
                <a:gd name="connsiteX46-585" fmla="*/ 742888 w 1351132"/>
                <a:gd name="connsiteY46-586" fmla="*/ 2292386 h 4223666"/>
                <a:gd name="connsiteX47-587" fmla="*/ 752246 w 1351132"/>
                <a:gd name="connsiteY47-588" fmla="*/ 2671369 h 4223666"/>
                <a:gd name="connsiteX48-589" fmla="*/ 705458 w 1351132"/>
                <a:gd name="connsiteY48-590" fmla="*/ 3071406 h 4223666"/>
                <a:gd name="connsiteX49-591" fmla="*/ 712476 w 1351132"/>
                <a:gd name="connsiteY49-592" fmla="*/ 3604790 h 4223666"/>
                <a:gd name="connsiteX50-593" fmla="*/ 714815 w 1351132"/>
                <a:gd name="connsiteY50-594" fmla="*/ 3726438 h 4223666"/>
                <a:gd name="connsiteX51-595" fmla="*/ 717155 w 1351132"/>
                <a:gd name="connsiteY51-596" fmla="*/ 4009506 h 4223666"/>
                <a:gd name="connsiteX52-597" fmla="*/ 724173 w 1351132"/>
                <a:gd name="connsiteY52-598" fmla="*/ 4142851 h 4223666"/>
                <a:gd name="connsiteX53-599" fmla="*/ 749906 w 1351132"/>
                <a:gd name="connsiteY53-600" fmla="*/ 4163906 h 4223666"/>
                <a:gd name="connsiteX54-601" fmla="*/ 1002561 w 1351132"/>
                <a:gd name="connsiteY54-602" fmla="*/ 4168585 h 4223666"/>
                <a:gd name="connsiteX55-603" fmla="*/ 1154622 w 1351132"/>
                <a:gd name="connsiteY55-604" fmla="*/ 4100742 h 4223666"/>
                <a:gd name="connsiteX56-605" fmla="*/ 1168659 w 1351132"/>
                <a:gd name="connsiteY56-606" fmla="*/ 4028221 h 4223666"/>
                <a:gd name="connsiteX57-607" fmla="*/ 1142925 w 1351132"/>
                <a:gd name="connsiteY57-608" fmla="*/ 3845748 h 4223666"/>
                <a:gd name="connsiteX58-609" fmla="*/ 1128889 w 1351132"/>
                <a:gd name="connsiteY58-610" fmla="*/ 3714741 h 4223666"/>
                <a:gd name="connsiteX59-611" fmla="*/ 1131228 w 1351132"/>
                <a:gd name="connsiteY59-612" fmla="*/ 3567359 h 4223666"/>
                <a:gd name="connsiteX60-613" fmla="*/ 1114853 w 1351132"/>
                <a:gd name="connsiteY60-614" fmla="*/ 3361492 h 4223666"/>
                <a:gd name="connsiteX61-615" fmla="*/ 1152283 w 1351132"/>
                <a:gd name="connsiteY61-616" fmla="*/ 2949758 h 4223666"/>
                <a:gd name="connsiteX62-617" fmla="*/ 1215447 w 1351132"/>
                <a:gd name="connsiteY62-618" fmla="*/ 2708800 h 4223666"/>
                <a:gd name="connsiteX63-619" fmla="*/ 1231823 w 1351132"/>
                <a:gd name="connsiteY63-620" fmla="*/ 2612884 h 4223666"/>
                <a:gd name="connsiteX64-621" fmla="*/ 1231823 w 1351132"/>
                <a:gd name="connsiteY64-622" fmla="*/ 2535684 h 4223666"/>
                <a:gd name="connsiteX65-623" fmla="*/ 1259895 w 1351132"/>
                <a:gd name="connsiteY65-624" fmla="*/ 2166059 h 4223666"/>
                <a:gd name="connsiteX66-625" fmla="*/ 1259895 w 1351132"/>
                <a:gd name="connsiteY66-626" fmla="*/ 2149683 h 4223666"/>
                <a:gd name="connsiteX67-627" fmla="*/ 1271592 w 1351132"/>
                <a:gd name="connsiteY67-628" fmla="*/ 1606942 h 4223666"/>
                <a:gd name="connsiteX68-629" fmla="*/ 1138247 w 1351132"/>
                <a:gd name="connsiteY68-630" fmla="*/ 855995 h 4223666"/>
                <a:gd name="connsiteX69-631" fmla="*/ 1159301 w 1351132"/>
                <a:gd name="connsiteY69-632" fmla="*/ 671183 h 4223666"/>
                <a:gd name="connsiteX70-633" fmla="*/ 1147604 w 1351132"/>
                <a:gd name="connsiteY70-634" fmla="*/ 432564 h 4223666"/>
                <a:gd name="connsiteX71-635" fmla="*/ 1259895 w 1351132"/>
                <a:gd name="connsiteY71-636" fmla="*/ 409170 h 4223666"/>
                <a:gd name="connsiteX72-637" fmla="*/ 1250538 w 1351132"/>
                <a:gd name="connsiteY72-638" fmla="*/ 392794 h 4223666"/>
                <a:gd name="connsiteX73-639" fmla="*/ 1229483 w 1351132"/>
                <a:gd name="connsiteY73-640" fmla="*/ 392794 h 4223666"/>
                <a:gd name="connsiteX74-641" fmla="*/ 1135907 w 1351132"/>
                <a:gd name="connsiteY74-642" fmla="*/ 324952 h 4223666"/>
                <a:gd name="connsiteX75-643" fmla="*/ 1126550 w 1351132"/>
                <a:gd name="connsiteY75-644" fmla="*/ 271145 h 4223666"/>
                <a:gd name="connsiteX76-645" fmla="*/ 1133568 w 1351132"/>
                <a:gd name="connsiteY76-646" fmla="*/ 193945 h 4223666"/>
                <a:gd name="connsiteX77-647" fmla="*/ 1271592 w 1351132"/>
                <a:gd name="connsiteY77-648" fmla="*/ 107388 h 4223666"/>
                <a:gd name="connsiteX78-649" fmla="*/ 1311362 w 1351132"/>
                <a:gd name="connsiteY78-650" fmla="*/ 34866 h 4223666"/>
                <a:gd name="connsiteX79-651" fmla="*/ 1339435 w 1351132"/>
                <a:gd name="connsiteY79-652" fmla="*/ 30187 h 4223666"/>
                <a:gd name="connsiteX80-653" fmla="*/ 1351132 w 1351132"/>
                <a:gd name="connsiteY80-654" fmla="*/ 20830 h 4223666"/>
                <a:gd name="connsiteX81-655" fmla="*/ 1262235 w 1351132"/>
                <a:gd name="connsiteY81-656" fmla="*/ 30187 h 4223666"/>
                <a:gd name="connsiteX0-657" fmla="*/ 1262235 w 1351132"/>
                <a:gd name="connsiteY0-658" fmla="*/ 30187 h 4223666"/>
                <a:gd name="connsiteX1-659" fmla="*/ 1236501 w 1351132"/>
                <a:gd name="connsiteY1-660" fmla="*/ 44224 h 4223666"/>
                <a:gd name="connsiteX2-661" fmla="*/ 630597 w 1351132"/>
                <a:gd name="connsiteY2-662" fmla="*/ 79315 h 4223666"/>
                <a:gd name="connsiteX3-663" fmla="*/ 595506 w 1351132"/>
                <a:gd name="connsiteY3-664" fmla="*/ 100369 h 4223666"/>
                <a:gd name="connsiteX4-665" fmla="*/ 66802 w 1351132"/>
                <a:gd name="connsiteY4-666" fmla="*/ 364721 h 4223666"/>
                <a:gd name="connsiteX5-667" fmla="*/ 48087 w 1351132"/>
                <a:gd name="connsiteY5-668" fmla="*/ 411509 h 4223666"/>
                <a:gd name="connsiteX6-669" fmla="*/ 48087 w 1351132"/>
                <a:gd name="connsiteY6-670" fmla="*/ 481691 h 4223666"/>
                <a:gd name="connsiteX7-671" fmla="*/ 31711 w 1351132"/>
                <a:gd name="connsiteY7-672" fmla="*/ 540176 h 4223666"/>
                <a:gd name="connsiteX8-673" fmla="*/ 12996 w 1351132"/>
                <a:gd name="connsiteY8-674" fmla="*/ 650128 h 4223666"/>
                <a:gd name="connsiteX9-675" fmla="*/ 52765 w 1351132"/>
                <a:gd name="connsiteY9-676" fmla="*/ 696916 h 4223666"/>
                <a:gd name="connsiteX10-677" fmla="*/ 80838 w 1351132"/>
                <a:gd name="connsiteY10-678" fmla="*/ 762419 h 4223666"/>
                <a:gd name="connsiteX11-679" fmla="*/ 73820 w 1351132"/>
                <a:gd name="connsiteY11-680" fmla="*/ 1043147 h 4223666"/>
                <a:gd name="connsiteX12-681" fmla="*/ 71481 w 1351132"/>
                <a:gd name="connsiteY12-682" fmla="*/ 1057183 h 4223666"/>
                <a:gd name="connsiteX13-683" fmla="*/ 71481 w 1351132"/>
                <a:gd name="connsiteY13-684" fmla="*/ 1316857 h 4223666"/>
                <a:gd name="connsiteX14-685" fmla="*/ 66802 w 1351132"/>
                <a:gd name="connsiteY14-686" fmla="*/ 1461900 h 4223666"/>
                <a:gd name="connsiteX15-687" fmla="*/ 90196 w 1351132"/>
                <a:gd name="connsiteY15-688" fmla="*/ 1670106 h 4223666"/>
                <a:gd name="connsiteX16-689" fmla="*/ 113590 w 1351132"/>
                <a:gd name="connsiteY16-690" fmla="*/ 1808131 h 4223666"/>
                <a:gd name="connsiteX17-691" fmla="*/ 144002 w 1351132"/>
                <a:gd name="connsiteY17-692" fmla="*/ 1978907 h 4223666"/>
                <a:gd name="connsiteX18-693" fmla="*/ 167396 w 1351132"/>
                <a:gd name="connsiteY18-694" fmla="*/ 2266653 h 4223666"/>
                <a:gd name="connsiteX19-695" fmla="*/ 155699 w 1351132"/>
                <a:gd name="connsiteY19-696" fmla="*/ 2290047 h 4223666"/>
                <a:gd name="connsiteX20-697" fmla="*/ 165056 w 1351132"/>
                <a:gd name="connsiteY20-698" fmla="*/ 2451466 h 4223666"/>
                <a:gd name="connsiteX21-699" fmla="*/ 172075 w 1351132"/>
                <a:gd name="connsiteY21-700" fmla="*/ 2502932 h 4223666"/>
                <a:gd name="connsiteX22-701" fmla="*/ 129965 w 1351132"/>
                <a:gd name="connsiteY22-702" fmla="*/ 2647975 h 4223666"/>
                <a:gd name="connsiteX23-703" fmla="*/ 129965 w 1351132"/>
                <a:gd name="connsiteY23-704" fmla="*/ 2662012 h 4223666"/>
                <a:gd name="connsiteX24-705" fmla="*/ 132305 w 1351132"/>
                <a:gd name="connsiteY24-706" fmla="*/ 2860861 h 4223666"/>
                <a:gd name="connsiteX25-707" fmla="*/ 118268 w 1351132"/>
                <a:gd name="connsiteY25-708" fmla="*/ 3108837 h 4223666"/>
                <a:gd name="connsiteX26-709" fmla="*/ 115929 w 1351132"/>
                <a:gd name="connsiteY26-710" fmla="*/ 3118194 h 4223666"/>
                <a:gd name="connsiteX27-711" fmla="*/ 106571 w 1351132"/>
                <a:gd name="connsiteY27-712" fmla="*/ 3370850 h 4223666"/>
                <a:gd name="connsiteX28-713" fmla="*/ 108911 w 1351132"/>
                <a:gd name="connsiteY28-714" fmla="*/ 3604790 h 4223666"/>
                <a:gd name="connsiteX29-715" fmla="*/ 151020 w 1351132"/>
                <a:gd name="connsiteY29-716" fmla="*/ 3965057 h 4223666"/>
                <a:gd name="connsiteX30-717" fmla="*/ 183772 w 1351132"/>
                <a:gd name="connsiteY30-718" fmla="*/ 4154548 h 4223666"/>
                <a:gd name="connsiteX31-719" fmla="*/ 232899 w 1351132"/>
                <a:gd name="connsiteY31-720" fmla="*/ 4213033 h 4223666"/>
                <a:gd name="connsiteX32-721" fmla="*/ 256293 w 1351132"/>
                <a:gd name="connsiteY32-722" fmla="*/ 4222391 h 4223666"/>
                <a:gd name="connsiteX33-723" fmla="*/ 331154 w 1351132"/>
                <a:gd name="connsiteY33-724" fmla="*/ 4213033 h 4223666"/>
                <a:gd name="connsiteX34-725" fmla="*/ 530003 w 1351132"/>
                <a:gd name="connsiteY34-726" fmla="*/ 4201336 h 4223666"/>
                <a:gd name="connsiteX35-727" fmla="*/ 581470 w 1351132"/>
                <a:gd name="connsiteY35-728" fmla="*/ 4191979 h 4223666"/>
                <a:gd name="connsiteX36-729" fmla="*/ 597845 w 1351132"/>
                <a:gd name="connsiteY36-730" fmla="*/ 4156888 h 4223666"/>
                <a:gd name="connsiteX37-731" fmla="*/ 593167 w 1351132"/>
                <a:gd name="connsiteY37-732" fmla="*/ 3829372 h 4223666"/>
                <a:gd name="connsiteX38-733" fmla="*/ 567433 w 1351132"/>
                <a:gd name="connsiteY38-734" fmla="*/ 3506535 h 4223666"/>
                <a:gd name="connsiteX39-735" fmla="*/ 562754 w 1351132"/>
                <a:gd name="connsiteY39-736" fmla="*/ 3424656 h 4223666"/>
                <a:gd name="connsiteX40-737" fmla="*/ 579130 w 1351132"/>
                <a:gd name="connsiteY40-738" fmla="*/ 2764945 h 4223666"/>
                <a:gd name="connsiteX41-739" fmla="*/ 623579 w 1351132"/>
                <a:gd name="connsiteY41-740" fmla="*/ 2414035 h 4223666"/>
                <a:gd name="connsiteX42-741" fmla="*/ 706848 w 1351132"/>
                <a:gd name="connsiteY42-742" fmla="*/ 1867388 h 4223666"/>
                <a:gd name="connsiteX43-743" fmla="*/ 728852 w 1351132"/>
                <a:gd name="connsiteY43-744" fmla="*/ 1766197 h 4223666"/>
                <a:gd name="connsiteX44-745" fmla="*/ 745403 w 1351132"/>
                <a:gd name="connsiteY44-746" fmla="*/ 1923886 h 4223666"/>
                <a:gd name="connsiteX45-747" fmla="*/ 726512 w 1351132"/>
                <a:gd name="connsiteY45-748" fmla="*/ 2166059 h 4223666"/>
                <a:gd name="connsiteX46-749" fmla="*/ 742888 w 1351132"/>
                <a:gd name="connsiteY46-750" fmla="*/ 2292386 h 4223666"/>
                <a:gd name="connsiteX47-751" fmla="*/ 752246 w 1351132"/>
                <a:gd name="connsiteY47-752" fmla="*/ 2671369 h 4223666"/>
                <a:gd name="connsiteX48-753" fmla="*/ 705458 w 1351132"/>
                <a:gd name="connsiteY48-754" fmla="*/ 3071406 h 4223666"/>
                <a:gd name="connsiteX49-755" fmla="*/ 712476 w 1351132"/>
                <a:gd name="connsiteY49-756" fmla="*/ 3604790 h 4223666"/>
                <a:gd name="connsiteX50-757" fmla="*/ 714815 w 1351132"/>
                <a:gd name="connsiteY50-758" fmla="*/ 3726438 h 4223666"/>
                <a:gd name="connsiteX51-759" fmla="*/ 717155 w 1351132"/>
                <a:gd name="connsiteY51-760" fmla="*/ 4009506 h 4223666"/>
                <a:gd name="connsiteX52-761" fmla="*/ 724173 w 1351132"/>
                <a:gd name="connsiteY52-762" fmla="*/ 4142851 h 4223666"/>
                <a:gd name="connsiteX53-763" fmla="*/ 749906 w 1351132"/>
                <a:gd name="connsiteY53-764" fmla="*/ 4163906 h 4223666"/>
                <a:gd name="connsiteX54-765" fmla="*/ 1002561 w 1351132"/>
                <a:gd name="connsiteY54-766" fmla="*/ 4168585 h 4223666"/>
                <a:gd name="connsiteX55-767" fmla="*/ 1154622 w 1351132"/>
                <a:gd name="connsiteY55-768" fmla="*/ 4100742 h 4223666"/>
                <a:gd name="connsiteX56-769" fmla="*/ 1168659 w 1351132"/>
                <a:gd name="connsiteY56-770" fmla="*/ 4028221 h 4223666"/>
                <a:gd name="connsiteX57-771" fmla="*/ 1142925 w 1351132"/>
                <a:gd name="connsiteY57-772" fmla="*/ 3845748 h 4223666"/>
                <a:gd name="connsiteX58-773" fmla="*/ 1128889 w 1351132"/>
                <a:gd name="connsiteY58-774" fmla="*/ 3714741 h 4223666"/>
                <a:gd name="connsiteX59-775" fmla="*/ 1131228 w 1351132"/>
                <a:gd name="connsiteY59-776" fmla="*/ 3567359 h 4223666"/>
                <a:gd name="connsiteX60-777" fmla="*/ 1114853 w 1351132"/>
                <a:gd name="connsiteY60-778" fmla="*/ 3361492 h 4223666"/>
                <a:gd name="connsiteX61-779" fmla="*/ 1152283 w 1351132"/>
                <a:gd name="connsiteY61-780" fmla="*/ 2949758 h 4223666"/>
                <a:gd name="connsiteX62-781" fmla="*/ 1215447 w 1351132"/>
                <a:gd name="connsiteY62-782" fmla="*/ 2708800 h 4223666"/>
                <a:gd name="connsiteX63-783" fmla="*/ 1231823 w 1351132"/>
                <a:gd name="connsiteY63-784" fmla="*/ 2612884 h 4223666"/>
                <a:gd name="connsiteX64-785" fmla="*/ 1231823 w 1351132"/>
                <a:gd name="connsiteY64-786" fmla="*/ 2535684 h 4223666"/>
                <a:gd name="connsiteX65-787" fmla="*/ 1259895 w 1351132"/>
                <a:gd name="connsiteY65-788" fmla="*/ 2166059 h 4223666"/>
                <a:gd name="connsiteX66-789" fmla="*/ 1259895 w 1351132"/>
                <a:gd name="connsiteY66-790" fmla="*/ 2149683 h 4223666"/>
                <a:gd name="connsiteX67-791" fmla="*/ 1271592 w 1351132"/>
                <a:gd name="connsiteY67-792" fmla="*/ 1606942 h 4223666"/>
                <a:gd name="connsiteX68-793" fmla="*/ 1138247 w 1351132"/>
                <a:gd name="connsiteY68-794" fmla="*/ 855995 h 4223666"/>
                <a:gd name="connsiteX69-795" fmla="*/ 1159301 w 1351132"/>
                <a:gd name="connsiteY69-796" fmla="*/ 671183 h 4223666"/>
                <a:gd name="connsiteX70-797" fmla="*/ 1147604 w 1351132"/>
                <a:gd name="connsiteY70-798" fmla="*/ 432564 h 4223666"/>
                <a:gd name="connsiteX71-799" fmla="*/ 1259895 w 1351132"/>
                <a:gd name="connsiteY71-800" fmla="*/ 409170 h 4223666"/>
                <a:gd name="connsiteX72-801" fmla="*/ 1250538 w 1351132"/>
                <a:gd name="connsiteY72-802" fmla="*/ 392794 h 4223666"/>
                <a:gd name="connsiteX73-803" fmla="*/ 1229483 w 1351132"/>
                <a:gd name="connsiteY73-804" fmla="*/ 392794 h 4223666"/>
                <a:gd name="connsiteX74-805" fmla="*/ 1135907 w 1351132"/>
                <a:gd name="connsiteY74-806" fmla="*/ 324952 h 4223666"/>
                <a:gd name="connsiteX75-807" fmla="*/ 1126550 w 1351132"/>
                <a:gd name="connsiteY75-808" fmla="*/ 271145 h 4223666"/>
                <a:gd name="connsiteX76-809" fmla="*/ 1133568 w 1351132"/>
                <a:gd name="connsiteY76-810" fmla="*/ 193945 h 4223666"/>
                <a:gd name="connsiteX77-811" fmla="*/ 1271592 w 1351132"/>
                <a:gd name="connsiteY77-812" fmla="*/ 107388 h 4223666"/>
                <a:gd name="connsiteX78-813" fmla="*/ 1311362 w 1351132"/>
                <a:gd name="connsiteY78-814" fmla="*/ 34866 h 4223666"/>
                <a:gd name="connsiteX79-815" fmla="*/ 1339435 w 1351132"/>
                <a:gd name="connsiteY79-816" fmla="*/ 30187 h 4223666"/>
                <a:gd name="connsiteX80-817" fmla="*/ 1351132 w 1351132"/>
                <a:gd name="connsiteY80-818" fmla="*/ 20830 h 4223666"/>
                <a:gd name="connsiteX81-819" fmla="*/ 1262235 w 1351132"/>
                <a:gd name="connsiteY81-820" fmla="*/ 30187 h 422366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  <a:cxn ang="0">
                  <a:pos x="connsiteX75-151" y="connsiteY75-152"/>
                </a:cxn>
                <a:cxn ang="0">
                  <a:pos x="connsiteX76-153" y="connsiteY76-154"/>
                </a:cxn>
                <a:cxn ang="0">
                  <a:pos x="connsiteX77-155" y="connsiteY77-156"/>
                </a:cxn>
                <a:cxn ang="0">
                  <a:pos x="connsiteX78-157" y="connsiteY78-158"/>
                </a:cxn>
                <a:cxn ang="0">
                  <a:pos x="connsiteX79-159" y="connsiteY79-160"/>
                </a:cxn>
                <a:cxn ang="0">
                  <a:pos x="connsiteX80-161" y="connsiteY80-162"/>
                </a:cxn>
                <a:cxn ang="0">
                  <a:pos x="connsiteX81-163" y="connsiteY81-164"/>
                </a:cxn>
              </a:cxnLst>
              <a:rect l="l" t="t" r="r" b="b"/>
              <a:pathLst>
                <a:path w="1351132" h="4223666">
                  <a:moveTo>
                    <a:pt x="1262235" y="30187"/>
                  </a:moveTo>
                  <a:cubicBezTo>
                    <a:pt x="1257556" y="39545"/>
                    <a:pt x="1248198" y="41884"/>
                    <a:pt x="1236501" y="44224"/>
                  </a:cubicBezTo>
                  <a:cubicBezTo>
                    <a:pt x="1133568" y="53581"/>
                    <a:pt x="637615" y="109727"/>
                    <a:pt x="630597" y="79315"/>
                  </a:cubicBezTo>
                  <a:cubicBezTo>
                    <a:pt x="623579" y="83994"/>
                    <a:pt x="609542" y="93351"/>
                    <a:pt x="595506" y="100369"/>
                  </a:cubicBezTo>
                  <a:cubicBezTo>
                    <a:pt x="427069" y="203303"/>
                    <a:pt x="263311" y="315594"/>
                    <a:pt x="66802" y="364721"/>
                  </a:cubicBezTo>
                  <a:cubicBezTo>
                    <a:pt x="45747" y="374079"/>
                    <a:pt x="55105" y="397473"/>
                    <a:pt x="48087" y="411509"/>
                  </a:cubicBezTo>
                  <a:cubicBezTo>
                    <a:pt x="41068" y="434903"/>
                    <a:pt x="36390" y="460637"/>
                    <a:pt x="48087" y="481691"/>
                  </a:cubicBezTo>
                  <a:cubicBezTo>
                    <a:pt x="69141" y="512103"/>
                    <a:pt x="52765" y="523800"/>
                    <a:pt x="31711" y="540176"/>
                  </a:cubicBezTo>
                  <a:cubicBezTo>
                    <a:pt x="-1041" y="565910"/>
                    <a:pt x="-10398" y="615037"/>
                    <a:pt x="12996" y="650128"/>
                  </a:cubicBezTo>
                  <a:cubicBezTo>
                    <a:pt x="24693" y="666504"/>
                    <a:pt x="38729" y="685219"/>
                    <a:pt x="52765" y="696916"/>
                  </a:cubicBezTo>
                  <a:cubicBezTo>
                    <a:pt x="76159" y="715631"/>
                    <a:pt x="78499" y="734346"/>
                    <a:pt x="80838" y="762419"/>
                  </a:cubicBezTo>
                  <a:cubicBezTo>
                    <a:pt x="83178" y="855995"/>
                    <a:pt x="41068" y="949571"/>
                    <a:pt x="73820" y="1043147"/>
                  </a:cubicBezTo>
                  <a:cubicBezTo>
                    <a:pt x="76159" y="1047826"/>
                    <a:pt x="73820" y="1052505"/>
                    <a:pt x="71481" y="1057183"/>
                  </a:cubicBezTo>
                  <a:cubicBezTo>
                    <a:pt x="48087" y="1143742"/>
                    <a:pt x="45747" y="1230299"/>
                    <a:pt x="71481" y="1316857"/>
                  </a:cubicBezTo>
                  <a:cubicBezTo>
                    <a:pt x="85517" y="1365984"/>
                    <a:pt x="76159" y="1415112"/>
                    <a:pt x="66802" y="1461900"/>
                  </a:cubicBezTo>
                  <a:cubicBezTo>
                    <a:pt x="50426" y="1534421"/>
                    <a:pt x="57444" y="1602264"/>
                    <a:pt x="90196" y="1670106"/>
                  </a:cubicBezTo>
                  <a:cubicBezTo>
                    <a:pt x="111250" y="1712215"/>
                    <a:pt x="120608" y="1756664"/>
                    <a:pt x="113590" y="1808131"/>
                  </a:cubicBezTo>
                  <a:cubicBezTo>
                    <a:pt x="106571" y="1866616"/>
                    <a:pt x="127626" y="1922761"/>
                    <a:pt x="144002" y="1978907"/>
                  </a:cubicBezTo>
                  <a:cubicBezTo>
                    <a:pt x="172075" y="2070143"/>
                    <a:pt x="160378" y="2170738"/>
                    <a:pt x="167396" y="2266653"/>
                  </a:cubicBezTo>
                  <a:cubicBezTo>
                    <a:pt x="167396" y="2273671"/>
                    <a:pt x="160378" y="2280689"/>
                    <a:pt x="155699" y="2290047"/>
                  </a:cubicBezTo>
                  <a:cubicBezTo>
                    <a:pt x="134644" y="2346193"/>
                    <a:pt x="118268" y="2399999"/>
                    <a:pt x="165056" y="2451466"/>
                  </a:cubicBezTo>
                  <a:cubicBezTo>
                    <a:pt x="176753" y="2463163"/>
                    <a:pt x="181432" y="2481878"/>
                    <a:pt x="172075" y="2502932"/>
                  </a:cubicBezTo>
                  <a:cubicBezTo>
                    <a:pt x="153359" y="2549720"/>
                    <a:pt x="160378" y="2603527"/>
                    <a:pt x="129965" y="2647975"/>
                  </a:cubicBezTo>
                  <a:cubicBezTo>
                    <a:pt x="127626" y="2650315"/>
                    <a:pt x="127626" y="2657333"/>
                    <a:pt x="129965" y="2662012"/>
                  </a:cubicBezTo>
                  <a:cubicBezTo>
                    <a:pt x="141662" y="2727515"/>
                    <a:pt x="134644" y="2795357"/>
                    <a:pt x="132305" y="2860861"/>
                  </a:cubicBezTo>
                  <a:cubicBezTo>
                    <a:pt x="127626" y="2942740"/>
                    <a:pt x="83178" y="3024618"/>
                    <a:pt x="118268" y="3108837"/>
                  </a:cubicBezTo>
                  <a:cubicBezTo>
                    <a:pt x="118268" y="3111176"/>
                    <a:pt x="118268" y="3115855"/>
                    <a:pt x="115929" y="3118194"/>
                  </a:cubicBezTo>
                  <a:cubicBezTo>
                    <a:pt x="101893" y="3202413"/>
                    <a:pt x="99553" y="3286631"/>
                    <a:pt x="106571" y="3370850"/>
                  </a:cubicBezTo>
                  <a:cubicBezTo>
                    <a:pt x="111250" y="3448050"/>
                    <a:pt x="108911" y="3527589"/>
                    <a:pt x="108911" y="3604790"/>
                  </a:cubicBezTo>
                  <a:cubicBezTo>
                    <a:pt x="108911" y="3726438"/>
                    <a:pt x="134644" y="3845748"/>
                    <a:pt x="151020" y="3965057"/>
                  </a:cubicBezTo>
                  <a:cubicBezTo>
                    <a:pt x="160378" y="4028221"/>
                    <a:pt x="193129" y="4086706"/>
                    <a:pt x="183772" y="4154548"/>
                  </a:cubicBezTo>
                  <a:cubicBezTo>
                    <a:pt x="176753" y="4194318"/>
                    <a:pt x="195469" y="4210694"/>
                    <a:pt x="232899" y="4213033"/>
                  </a:cubicBezTo>
                  <a:cubicBezTo>
                    <a:pt x="239917" y="4217712"/>
                    <a:pt x="249275" y="4220052"/>
                    <a:pt x="256293" y="4222391"/>
                  </a:cubicBezTo>
                  <a:cubicBezTo>
                    <a:pt x="282026" y="4227070"/>
                    <a:pt x="305420" y="4217712"/>
                    <a:pt x="331154" y="4213033"/>
                  </a:cubicBezTo>
                  <a:cubicBezTo>
                    <a:pt x="396657" y="4196658"/>
                    <a:pt x="462160" y="4189639"/>
                    <a:pt x="530003" y="4201336"/>
                  </a:cubicBezTo>
                  <a:cubicBezTo>
                    <a:pt x="546379" y="4198997"/>
                    <a:pt x="565094" y="4198997"/>
                    <a:pt x="581470" y="4191979"/>
                  </a:cubicBezTo>
                  <a:cubicBezTo>
                    <a:pt x="595506" y="4184961"/>
                    <a:pt x="595506" y="4168585"/>
                    <a:pt x="597845" y="4156888"/>
                  </a:cubicBezTo>
                  <a:cubicBezTo>
                    <a:pt x="614221" y="4046936"/>
                    <a:pt x="616561" y="3934645"/>
                    <a:pt x="593167" y="3829372"/>
                  </a:cubicBezTo>
                  <a:cubicBezTo>
                    <a:pt x="569773" y="3721760"/>
                    <a:pt x="576791" y="3614147"/>
                    <a:pt x="567433" y="3506535"/>
                  </a:cubicBezTo>
                  <a:cubicBezTo>
                    <a:pt x="565094" y="3478462"/>
                    <a:pt x="565094" y="3452729"/>
                    <a:pt x="562754" y="3424656"/>
                  </a:cubicBezTo>
                  <a:cubicBezTo>
                    <a:pt x="544039" y="3204752"/>
                    <a:pt x="532342" y="2982509"/>
                    <a:pt x="579130" y="2764945"/>
                  </a:cubicBezTo>
                  <a:cubicBezTo>
                    <a:pt x="604864" y="2650315"/>
                    <a:pt x="616561" y="2531005"/>
                    <a:pt x="623579" y="2414035"/>
                  </a:cubicBezTo>
                  <a:cubicBezTo>
                    <a:pt x="630597" y="2264314"/>
                    <a:pt x="697490" y="2017110"/>
                    <a:pt x="706848" y="1867388"/>
                  </a:cubicBezTo>
                  <a:cubicBezTo>
                    <a:pt x="724393" y="1752368"/>
                    <a:pt x="720664" y="1770876"/>
                    <a:pt x="728852" y="1766197"/>
                  </a:cubicBezTo>
                  <a:cubicBezTo>
                    <a:pt x="717155" y="1845737"/>
                    <a:pt x="750082" y="1846686"/>
                    <a:pt x="745403" y="1923886"/>
                  </a:cubicBezTo>
                  <a:cubicBezTo>
                    <a:pt x="768797" y="1994068"/>
                    <a:pt x="724173" y="2091198"/>
                    <a:pt x="726512" y="2166059"/>
                  </a:cubicBezTo>
                  <a:cubicBezTo>
                    <a:pt x="726512" y="2208168"/>
                    <a:pt x="733530" y="2250277"/>
                    <a:pt x="742888" y="2292386"/>
                  </a:cubicBezTo>
                  <a:cubicBezTo>
                    <a:pt x="768621" y="2416375"/>
                    <a:pt x="766282" y="2547381"/>
                    <a:pt x="752246" y="2671369"/>
                  </a:cubicBezTo>
                  <a:cubicBezTo>
                    <a:pt x="738209" y="2804715"/>
                    <a:pt x="712476" y="2938061"/>
                    <a:pt x="705458" y="3071406"/>
                  </a:cubicBezTo>
                  <a:cubicBezTo>
                    <a:pt x="696100" y="3249201"/>
                    <a:pt x="689082" y="3426995"/>
                    <a:pt x="712476" y="3604790"/>
                  </a:cubicBezTo>
                  <a:cubicBezTo>
                    <a:pt x="717155" y="3644559"/>
                    <a:pt x="726512" y="3689008"/>
                    <a:pt x="714815" y="3726438"/>
                  </a:cubicBezTo>
                  <a:cubicBezTo>
                    <a:pt x="686742" y="3822354"/>
                    <a:pt x="705458" y="3915930"/>
                    <a:pt x="717155" y="4009506"/>
                  </a:cubicBezTo>
                  <a:cubicBezTo>
                    <a:pt x="721833" y="4053954"/>
                    <a:pt x="705458" y="4098403"/>
                    <a:pt x="724173" y="4142851"/>
                  </a:cubicBezTo>
                  <a:cubicBezTo>
                    <a:pt x="731191" y="4152209"/>
                    <a:pt x="738209" y="4161567"/>
                    <a:pt x="749906" y="4163906"/>
                  </a:cubicBezTo>
                  <a:cubicBezTo>
                    <a:pt x="834125" y="4170924"/>
                    <a:pt x="918343" y="4168585"/>
                    <a:pt x="1002561" y="4168585"/>
                  </a:cubicBezTo>
                  <a:cubicBezTo>
                    <a:pt x="1061046" y="4168585"/>
                    <a:pt x="1117192" y="4149870"/>
                    <a:pt x="1154622" y="4100742"/>
                  </a:cubicBezTo>
                  <a:cubicBezTo>
                    <a:pt x="1170998" y="4079688"/>
                    <a:pt x="1159301" y="4051615"/>
                    <a:pt x="1168659" y="4028221"/>
                  </a:cubicBezTo>
                  <a:cubicBezTo>
                    <a:pt x="1161641" y="3967396"/>
                    <a:pt x="1156962" y="3904233"/>
                    <a:pt x="1142925" y="3845748"/>
                  </a:cubicBezTo>
                  <a:cubicBezTo>
                    <a:pt x="1133568" y="3801299"/>
                    <a:pt x="1126550" y="3761529"/>
                    <a:pt x="1128889" y="3714741"/>
                  </a:cubicBezTo>
                  <a:cubicBezTo>
                    <a:pt x="1131228" y="3665614"/>
                    <a:pt x="1149944" y="3614147"/>
                    <a:pt x="1131228" y="3567359"/>
                  </a:cubicBezTo>
                  <a:cubicBezTo>
                    <a:pt x="1103156" y="3499517"/>
                    <a:pt x="1103156" y="3429335"/>
                    <a:pt x="1114853" y="3361492"/>
                  </a:cubicBezTo>
                  <a:cubicBezTo>
                    <a:pt x="1140586" y="3225807"/>
                    <a:pt x="1128889" y="3085443"/>
                    <a:pt x="1152283" y="2949758"/>
                  </a:cubicBezTo>
                  <a:cubicBezTo>
                    <a:pt x="1166319" y="2865539"/>
                    <a:pt x="1163980" y="2781321"/>
                    <a:pt x="1215447" y="2708800"/>
                  </a:cubicBezTo>
                  <a:cubicBezTo>
                    <a:pt x="1234162" y="2683066"/>
                    <a:pt x="1234162" y="2645636"/>
                    <a:pt x="1231823" y="2612884"/>
                  </a:cubicBezTo>
                  <a:cubicBezTo>
                    <a:pt x="1229483" y="2587151"/>
                    <a:pt x="1229483" y="2561417"/>
                    <a:pt x="1231823" y="2535684"/>
                  </a:cubicBezTo>
                  <a:cubicBezTo>
                    <a:pt x="1243520" y="2411696"/>
                    <a:pt x="1269253" y="2290047"/>
                    <a:pt x="1259895" y="2166059"/>
                  </a:cubicBezTo>
                  <a:lnTo>
                    <a:pt x="1259895" y="2149683"/>
                  </a:lnTo>
                  <a:cubicBezTo>
                    <a:pt x="1255217" y="1969549"/>
                    <a:pt x="1276271" y="1789416"/>
                    <a:pt x="1271592" y="1606942"/>
                  </a:cubicBezTo>
                  <a:cubicBezTo>
                    <a:pt x="1264574" y="1349608"/>
                    <a:pt x="1215447" y="1099293"/>
                    <a:pt x="1138247" y="855995"/>
                  </a:cubicBezTo>
                  <a:cubicBezTo>
                    <a:pt x="1124210" y="848977"/>
                    <a:pt x="1147604" y="727328"/>
                    <a:pt x="1159301" y="671183"/>
                  </a:cubicBezTo>
                  <a:cubicBezTo>
                    <a:pt x="1173338" y="596322"/>
                    <a:pt x="1173338" y="512103"/>
                    <a:pt x="1147604" y="432564"/>
                  </a:cubicBezTo>
                  <a:cubicBezTo>
                    <a:pt x="1187374" y="427885"/>
                    <a:pt x="1229483" y="444261"/>
                    <a:pt x="1259895" y="409170"/>
                  </a:cubicBezTo>
                  <a:cubicBezTo>
                    <a:pt x="1262235" y="399812"/>
                    <a:pt x="1257556" y="395134"/>
                    <a:pt x="1250538" y="392794"/>
                  </a:cubicBezTo>
                  <a:cubicBezTo>
                    <a:pt x="1243520" y="390455"/>
                    <a:pt x="1236501" y="390455"/>
                    <a:pt x="1229483" y="392794"/>
                  </a:cubicBezTo>
                  <a:cubicBezTo>
                    <a:pt x="1161641" y="399812"/>
                    <a:pt x="1152283" y="392794"/>
                    <a:pt x="1135907" y="324952"/>
                  </a:cubicBezTo>
                  <a:cubicBezTo>
                    <a:pt x="1131228" y="306236"/>
                    <a:pt x="1128889" y="289861"/>
                    <a:pt x="1126550" y="271145"/>
                  </a:cubicBezTo>
                  <a:cubicBezTo>
                    <a:pt x="1124210" y="245412"/>
                    <a:pt x="1114853" y="217339"/>
                    <a:pt x="1133568" y="193945"/>
                  </a:cubicBezTo>
                  <a:cubicBezTo>
                    <a:pt x="1170998" y="149497"/>
                    <a:pt x="1213107" y="116745"/>
                    <a:pt x="1271592" y="107388"/>
                  </a:cubicBezTo>
                  <a:cubicBezTo>
                    <a:pt x="1337096" y="98030"/>
                    <a:pt x="1341774" y="93351"/>
                    <a:pt x="1311362" y="34866"/>
                  </a:cubicBezTo>
                  <a:cubicBezTo>
                    <a:pt x="1320720" y="27848"/>
                    <a:pt x="1330077" y="32527"/>
                    <a:pt x="1339435" y="30187"/>
                  </a:cubicBezTo>
                  <a:cubicBezTo>
                    <a:pt x="1344114" y="27848"/>
                    <a:pt x="1348793" y="25509"/>
                    <a:pt x="1351132" y="20830"/>
                  </a:cubicBezTo>
                  <a:cubicBezTo>
                    <a:pt x="1320720" y="-225"/>
                    <a:pt x="1287968" y="-16601"/>
                    <a:pt x="1262235" y="30187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/>
            <p:cNvSpPr/>
            <p:nvPr/>
          </p:nvSpPr>
          <p:spPr>
            <a:xfrm>
              <a:off x="9579449" y="6174010"/>
              <a:ext cx="1029336" cy="538062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/>
            <p:cNvSpPr/>
            <p:nvPr/>
          </p:nvSpPr>
          <p:spPr>
            <a:xfrm>
              <a:off x="9189890" y="77155"/>
              <a:ext cx="772002" cy="65503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/>
            <p:cNvSpPr/>
            <p:nvPr/>
          </p:nvSpPr>
          <p:spPr>
            <a:xfrm>
              <a:off x="9178941" y="503306"/>
              <a:ext cx="233940" cy="51466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/>
            <p:cNvSpPr/>
            <p:nvPr/>
          </p:nvSpPr>
          <p:spPr>
            <a:xfrm>
              <a:off x="8540922" y="2405238"/>
              <a:ext cx="467880" cy="210546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/>
            <p:cNvSpPr/>
            <p:nvPr/>
          </p:nvSpPr>
          <p:spPr>
            <a:xfrm>
              <a:off x="9047229" y="6295659"/>
              <a:ext cx="491274" cy="584850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/>
            <p:cNvSpPr/>
            <p:nvPr/>
          </p:nvSpPr>
          <p:spPr>
            <a:xfrm>
              <a:off x="8559637" y="1946560"/>
              <a:ext cx="1660973" cy="65503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/>
            <p:cNvSpPr/>
            <p:nvPr/>
          </p:nvSpPr>
          <p:spPr>
            <a:xfrm>
              <a:off x="9989523" y="2036256"/>
              <a:ext cx="772002" cy="561456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/>
            <p:cNvSpPr/>
            <p:nvPr/>
          </p:nvSpPr>
          <p:spPr>
            <a:xfrm>
              <a:off x="10218271" y="2115152"/>
              <a:ext cx="163758" cy="140364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/>
            <p:cNvSpPr/>
            <p:nvPr/>
          </p:nvSpPr>
          <p:spPr>
            <a:xfrm>
              <a:off x="10339920" y="2109185"/>
              <a:ext cx="163758" cy="140364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/>
            <p:cNvSpPr/>
            <p:nvPr/>
          </p:nvSpPr>
          <p:spPr>
            <a:xfrm>
              <a:off x="10473266" y="2083394"/>
              <a:ext cx="140364" cy="116970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8963351" y="2835327"/>
              <a:ext cx="1121835" cy="315595"/>
              <a:chOff x="8963351" y="2835327"/>
              <a:chExt cx="1121835" cy="315595"/>
            </a:xfrm>
          </p:grpSpPr>
          <p:sp>
            <p:nvSpPr>
              <p:cNvPr id="93" name="Freeform: Shape 92"/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/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/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/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/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/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81"/>
            <p:cNvSpPr/>
            <p:nvPr/>
          </p:nvSpPr>
          <p:spPr>
            <a:xfrm>
              <a:off x="9763854" y="2540923"/>
              <a:ext cx="116970" cy="116970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/>
            <p:cNvSpPr/>
            <p:nvPr/>
          </p:nvSpPr>
          <p:spPr>
            <a:xfrm>
              <a:off x="9783143" y="2858633"/>
              <a:ext cx="116970" cy="116970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/>
            <p:cNvSpPr/>
            <p:nvPr/>
          </p:nvSpPr>
          <p:spPr>
            <a:xfrm>
              <a:off x="9700816" y="2238692"/>
              <a:ext cx="116970" cy="116970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/>
            <p:cNvSpPr/>
            <p:nvPr/>
          </p:nvSpPr>
          <p:spPr>
            <a:xfrm>
              <a:off x="9371409" y="468215"/>
              <a:ext cx="561456" cy="725214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/>
            <p:cNvSpPr/>
            <p:nvPr/>
          </p:nvSpPr>
          <p:spPr>
            <a:xfrm>
              <a:off x="9783143" y="2049064"/>
              <a:ext cx="210546" cy="116970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/>
            <p:cNvSpPr/>
            <p:nvPr/>
          </p:nvSpPr>
          <p:spPr>
            <a:xfrm>
              <a:off x="9682264" y="2227159"/>
              <a:ext cx="163758" cy="772002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/>
            <p:cNvSpPr/>
            <p:nvPr/>
          </p:nvSpPr>
          <p:spPr>
            <a:xfrm>
              <a:off x="9605064" y="1537036"/>
              <a:ext cx="70182" cy="538062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/>
            <p:cNvSpPr/>
            <p:nvPr/>
          </p:nvSpPr>
          <p:spPr>
            <a:xfrm>
              <a:off x="9617046" y="1644933"/>
              <a:ext cx="116970" cy="116970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/>
            <p:cNvSpPr/>
            <p:nvPr/>
          </p:nvSpPr>
          <p:spPr>
            <a:xfrm>
              <a:off x="9881398" y="1998043"/>
              <a:ext cx="187152" cy="93576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/>
            <p:cNvSpPr/>
            <p:nvPr/>
          </p:nvSpPr>
          <p:spPr>
            <a:xfrm>
              <a:off x="9241610" y="610281"/>
              <a:ext cx="116970" cy="140364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/>
            <p:cNvSpPr/>
            <p:nvPr/>
          </p:nvSpPr>
          <p:spPr>
            <a:xfrm>
              <a:off x="9502415" y="1027186"/>
              <a:ext cx="1684367" cy="1263276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2978150" y="5304155"/>
            <a:ext cx="1201420" cy="11303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841240" y="5507355"/>
            <a:ext cx="2192020" cy="79946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12380" y="5214620"/>
            <a:ext cx="1415415" cy="12954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321800" y="4981575"/>
            <a:ext cx="1851025" cy="177673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25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Rectangle 44"/>
          <p:cNvSpPr/>
          <p:nvPr/>
        </p:nvSpPr>
        <p:spPr>
          <a:xfrm rot="16200000">
            <a:off x="5160474" y="-241428"/>
            <a:ext cx="1871053" cy="1219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628635" y="1568931"/>
            <a:ext cx="7874515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User ineraction</a:t>
            </a:r>
            <a:endParaRPr lang="en-US" sz="2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Notification history</a:t>
            </a:r>
            <a:endParaRPr lang="en-US" sz="2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User management</a:t>
            </a:r>
            <a:endParaRPr lang="en-US" sz="2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Topic management</a:t>
            </a:r>
            <a:endParaRPr lang="en-US" sz="2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Different settings</a:t>
            </a:r>
            <a:endParaRPr lang="en-US" sz="2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711532" y="4279196"/>
            <a:ext cx="7791616" cy="553998"/>
            <a:chOff x="3501010" y="4052101"/>
            <a:chExt cx="7791616" cy="553998"/>
          </a:xfrm>
        </p:grpSpPr>
        <p:sp>
          <p:nvSpPr>
            <p:cNvPr id="54" name="TextBox 53"/>
            <p:cNvSpPr txBox="1"/>
            <p:nvPr/>
          </p:nvSpPr>
          <p:spPr>
            <a:xfrm>
              <a:off x="5436095" y="4098268"/>
              <a:ext cx="585653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en-US" altLang="ko-KR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01010" y="4052101"/>
              <a:ext cx="1841306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anose="020B0604020202020204" pitchFamily="34" charset="0"/>
                </a:rPr>
                <a:t>$62,000</a:t>
              </a:r>
              <a:endParaRPr lang="ko-KR" altLang="en-US" sz="36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744614" y="860113"/>
            <a:ext cx="2233417" cy="5658378"/>
            <a:chOff x="8501432" y="77155"/>
            <a:chExt cx="2685350" cy="6803354"/>
          </a:xfrm>
        </p:grpSpPr>
        <p:sp>
          <p:nvSpPr>
            <p:cNvPr id="65" name="Freeform: Shape 64"/>
            <p:cNvSpPr/>
            <p:nvPr/>
          </p:nvSpPr>
          <p:spPr>
            <a:xfrm>
              <a:off x="9594444" y="6200794"/>
              <a:ext cx="1005942" cy="467880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/>
            <p:cNvSpPr/>
            <p:nvPr/>
          </p:nvSpPr>
          <p:spPr>
            <a:xfrm>
              <a:off x="9061971" y="6285779"/>
              <a:ext cx="444486" cy="584850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/>
            <p:cNvSpPr/>
            <p:nvPr/>
          </p:nvSpPr>
          <p:spPr>
            <a:xfrm>
              <a:off x="9229390" y="444935"/>
              <a:ext cx="652894" cy="1140679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-1" fmla="*/ 650223 w 654902"/>
                <a:gd name="connsiteY0-2" fmla="*/ 78590 h 1140678"/>
                <a:gd name="connsiteX1-3" fmla="*/ 654902 w 654902"/>
                <a:gd name="connsiteY1-4" fmla="*/ 123039 h 1140678"/>
                <a:gd name="connsiteX2-5" fmla="*/ 654902 w 654902"/>
                <a:gd name="connsiteY2-6" fmla="*/ 230651 h 1140678"/>
                <a:gd name="connsiteX3-7" fmla="*/ 612793 w 654902"/>
                <a:gd name="connsiteY3-8" fmla="*/ 413124 h 1140678"/>
                <a:gd name="connsiteX4-9" fmla="*/ 556647 w 654902"/>
                <a:gd name="connsiteY4-10" fmla="*/ 546470 h 1140678"/>
                <a:gd name="connsiteX5-11" fmla="*/ 500502 w 654902"/>
                <a:gd name="connsiteY5-12" fmla="*/ 623670 h 1140678"/>
                <a:gd name="connsiteX6-13" fmla="*/ 470090 w 654902"/>
                <a:gd name="connsiteY6-14" fmla="*/ 691513 h 1140678"/>
                <a:gd name="connsiteX7-15" fmla="*/ 409265 w 654902"/>
                <a:gd name="connsiteY7-16" fmla="*/ 707889 h 1140678"/>
                <a:gd name="connsiteX8-17" fmla="*/ 231471 w 654902"/>
                <a:gd name="connsiteY8-18" fmla="*/ 618992 h 1140678"/>
                <a:gd name="connsiteX9-19" fmla="*/ 458393 w 654902"/>
                <a:gd name="connsiteY9-20" fmla="*/ 721925 h 1140678"/>
                <a:gd name="connsiteX10-21" fmla="*/ 465411 w 654902"/>
                <a:gd name="connsiteY10-22" fmla="*/ 733622 h 1140678"/>
                <a:gd name="connsiteX11-23" fmla="*/ 432659 w 654902"/>
                <a:gd name="connsiteY11-24" fmla="*/ 1016690 h 1140678"/>
                <a:gd name="connsiteX12-25" fmla="*/ 413944 w 654902"/>
                <a:gd name="connsiteY12-26" fmla="*/ 1100908 h 1140678"/>
                <a:gd name="connsiteX13-27" fmla="*/ 395229 w 654902"/>
                <a:gd name="connsiteY13-28" fmla="*/ 1140678 h 1140678"/>
                <a:gd name="connsiteX14-29" fmla="*/ 210416 w 654902"/>
                <a:gd name="connsiteY14-30" fmla="*/ 883344 h 1140678"/>
                <a:gd name="connsiteX15-31" fmla="*/ 100465 w 654902"/>
                <a:gd name="connsiteY15-32" fmla="*/ 806144 h 1140678"/>
                <a:gd name="connsiteX16-33" fmla="*/ 16246 w 654902"/>
                <a:gd name="connsiteY16-34" fmla="*/ 562846 h 1140678"/>
                <a:gd name="connsiteX17-35" fmla="*/ 57735 w 654902"/>
                <a:gd name="connsiteY17-36" fmla="*/ 346242 h 1140678"/>
                <a:gd name="connsiteX18-37" fmla="*/ 149592 w 654902"/>
                <a:gd name="connsiteY18-38" fmla="*/ 368676 h 1140678"/>
                <a:gd name="connsiteX19-39" fmla="*/ 56016 w 654902"/>
                <a:gd name="connsiteY19-40" fmla="*/ 293815 h 1140678"/>
                <a:gd name="connsiteX20-41" fmla="*/ 23264 w 654902"/>
                <a:gd name="connsiteY20-42" fmla="*/ 218954 h 1140678"/>
                <a:gd name="connsiteX21-43" fmla="*/ 13907 w 654902"/>
                <a:gd name="connsiteY21-44" fmla="*/ 120700 h 1140678"/>
                <a:gd name="connsiteX22-45" fmla="*/ 161289 w 654902"/>
                <a:gd name="connsiteY22-46" fmla="*/ 254045 h 1140678"/>
                <a:gd name="connsiteX23-47" fmla="*/ 191701 w 654902"/>
                <a:gd name="connsiteY23-48" fmla="*/ 174506 h 1140678"/>
                <a:gd name="connsiteX24-49" fmla="*/ 236150 w 654902"/>
                <a:gd name="connsiteY24-50" fmla="*/ 127718 h 1140678"/>
                <a:gd name="connsiteX25-51" fmla="*/ 320368 w 654902"/>
                <a:gd name="connsiteY25-52" fmla="*/ 66893 h 1140678"/>
                <a:gd name="connsiteX26-53" fmla="*/ 463072 w 654902"/>
                <a:gd name="connsiteY26-54" fmla="*/ 20105 h 1140678"/>
                <a:gd name="connsiteX27-55" fmla="*/ 650223 w 654902"/>
                <a:gd name="connsiteY27-56" fmla="*/ 78590 h 1140678"/>
                <a:gd name="connsiteX0-57" fmla="*/ 648214 w 652893"/>
                <a:gd name="connsiteY0-58" fmla="*/ 78590 h 1140678"/>
                <a:gd name="connsiteX1-59" fmla="*/ 652893 w 652893"/>
                <a:gd name="connsiteY1-60" fmla="*/ 123039 h 1140678"/>
                <a:gd name="connsiteX2-61" fmla="*/ 652893 w 652893"/>
                <a:gd name="connsiteY2-62" fmla="*/ 230651 h 1140678"/>
                <a:gd name="connsiteX3-63" fmla="*/ 610784 w 652893"/>
                <a:gd name="connsiteY3-64" fmla="*/ 413124 h 1140678"/>
                <a:gd name="connsiteX4-65" fmla="*/ 554638 w 652893"/>
                <a:gd name="connsiteY4-66" fmla="*/ 546470 h 1140678"/>
                <a:gd name="connsiteX5-67" fmla="*/ 498493 w 652893"/>
                <a:gd name="connsiteY5-68" fmla="*/ 623670 h 1140678"/>
                <a:gd name="connsiteX6-69" fmla="*/ 468081 w 652893"/>
                <a:gd name="connsiteY6-70" fmla="*/ 691513 h 1140678"/>
                <a:gd name="connsiteX7-71" fmla="*/ 407256 w 652893"/>
                <a:gd name="connsiteY7-72" fmla="*/ 707889 h 1140678"/>
                <a:gd name="connsiteX8-73" fmla="*/ 229462 w 652893"/>
                <a:gd name="connsiteY8-74" fmla="*/ 618992 h 1140678"/>
                <a:gd name="connsiteX9-75" fmla="*/ 456384 w 652893"/>
                <a:gd name="connsiteY9-76" fmla="*/ 721925 h 1140678"/>
                <a:gd name="connsiteX10-77" fmla="*/ 463402 w 652893"/>
                <a:gd name="connsiteY10-78" fmla="*/ 733622 h 1140678"/>
                <a:gd name="connsiteX11-79" fmla="*/ 430650 w 652893"/>
                <a:gd name="connsiteY11-80" fmla="*/ 1016690 h 1140678"/>
                <a:gd name="connsiteX12-81" fmla="*/ 411935 w 652893"/>
                <a:gd name="connsiteY12-82" fmla="*/ 1100908 h 1140678"/>
                <a:gd name="connsiteX13-83" fmla="*/ 393220 w 652893"/>
                <a:gd name="connsiteY13-84" fmla="*/ 1140678 h 1140678"/>
                <a:gd name="connsiteX14-85" fmla="*/ 208407 w 652893"/>
                <a:gd name="connsiteY14-86" fmla="*/ 883344 h 1140678"/>
                <a:gd name="connsiteX15-87" fmla="*/ 98456 w 652893"/>
                <a:gd name="connsiteY15-88" fmla="*/ 806144 h 1140678"/>
                <a:gd name="connsiteX16-89" fmla="*/ 14237 w 652893"/>
                <a:gd name="connsiteY16-90" fmla="*/ 562846 h 1140678"/>
                <a:gd name="connsiteX17-91" fmla="*/ 55726 w 652893"/>
                <a:gd name="connsiteY17-92" fmla="*/ 346242 h 1140678"/>
                <a:gd name="connsiteX18-93" fmla="*/ 147583 w 652893"/>
                <a:gd name="connsiteY18-94" fmla="*/ 368676 h 1140678"/>
                <a:gd name="connsiteX19-95" fmla="*/ 54007 w 652893"/>
                <a:gd name="connsiteY19-96" fmla="*/ 293815 h 1140678"/>
                <a:gd name="connsiteX20-97" fmla="*/ 21255 w 652893"/>
                <a:gd name="connsiteY20-98" fmla="*/ 218954 h 1140678"/>
                <a:gd name="connsiteX21-99" fmla="*/ 11898 w 652893"/>
                <a:gd name="connsiteY21-100" fmla="*/ 111822 h 1140678"/>
                <a:gd name="connsiteX22-101" fmla="*/ 159280 w 652893"/>
                <a:gd name="connsiteY22-102" fmla="*/ 254045 h 1140678"/>
                <a:gd name="connsiteX23-103" fmla="*/ 189692 w 652893"/>
                <a:gd name="connsiteY23-104" fmla="*/ 174506 h 1140678"/>
                <a:gd name="connsiteX24-105" fmla="*/ 234141 w 652893"/>
                <a:gd name="connsiteY24-106" fmla="*/ 127718 h 1140678"/>
                <a:gd name="connsiteX25-107" fmla="*/ 318359 w 652893"/>
                <a:gd name="connsiteY25-108" fmla="*/ 66893 h 1140678"/>
                <a:gd name="connsiteX26-109" fmla="*/ 461063 w 652893"/>
                <a:gd name="connsiteY26-110" fmla="*/ 20105 h 1140678"/>
                <a:gd name="connsiteX27-111" fmla="*/ 648214 w 652893"/>
                <a:gd name="connsiteY27-112" fmla="*/ 78590 h 114067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/>
            <p:cNvSpPr/>
            <p:nvPr/>
          </p:nvSpPr>
          <p:spPr>
            <a:xfrm>
              <a:off x="8501432" y="926512"/>
              <a:ext cx="1777943" cy="156739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/>
            <p:cNvSpPr/>
            <p:nvPr/>
          </p:nvSpPr>
          <p:spPr>
            <a:xfrm>
              <a:off x="10126872" y="2025953"/>
              <a:ext cx="655032" cy="561456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/>
            <p:cNvSpPr/>
            <p:nvPr/>
          </p:nvSpPr>
          <p:spPr>
            <a:xfrm>
              <a:off x="8919492" y="2149014"/>
              <a:ext cx="1351132" cy="4223668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  <a:gd name="connsiteX0-1" fmla="*/ 1262235 w 1351132"/>
                <a:gd name="connsiteY0-2" fmla="*/ 30187 h 4223666"/>
                <a:gd name="connsiteX1-3" fmla="*/ 1236501 w 1351132"/>
                <a:gd name="connsiteY1-4" fmla="*/ 44224 h 4223666"/>
                <a:gd name="connsiteX2-5" fmla="*/ 630597 w 1351132"/>
                <a:gd name="connsiteY2-6" fmla="*/ 79315 h 4223666"/>
                <a:gd name="connsiteX3-7" fmla="*/ 595506 w 1351132"/>
                <a:gd name="connsiteY3-8" fmla="*/ 100369 h 4223666"/>
                <a:gd name="connsiteX4-9" fmla="*/ 66802 w 1351132"/>
                <a:gd name="connsiteY4-10" fmla="*/ 364721 h 4223666"/>
                <a:gd name="connsiteX5-11" fmla="*/ 48087 w 1351132"/>
                <a:gd name="connsiteY5-12" fmla="*/ 411509 h 4223666"/>
                <a:gd name="connsiteX6-13" fmla="*/ 48087 w 1351132"/>
                <a:gd name="connsiteY6-14" fmla="*/ 481691 h 4223666"/>
                <a:gd name="connsiteX7-15" fmla="*/ 31711 w 1351132"/>
                <a:gd name="connsiteY7-16" fmla="*/ 540176 h 4223666"/>
                <a:gd name="connsiteX8-17" fmla="*/ 12996 w 1351132"/>
                <a:gd name="connsiteY8-18" fmla="*/ 650128 h 4223666"/>
                <a:gd name="connsiteX9-19" fmla="*/ 52765 w 1351132"/>
                <a:gd name="connsiteY9-20" fmla="*/ 696916 h 4223666"/>
                <a:gd name="connsiteX10-21" fmla="*/ 80838 w 1351132"/>
                <a:gd name="connsiteY10-22" fmla="*/ 762419 h 4223666"/>
                <a:gd name="connsiteX11-23" fmla="*/ 73820 w 1351132"/>
                <a:gd name="connsiteY11-24" fmla="*/ 1043147 h 4223666"/>
                <a:gd name="connsiteX12-25" fmla="*/ 71481 w 1351132"/>
                <a:gd name="connsiteY12-26" fmla="*/ 1057183 h 4223666"/>
                <a:gd name="connsiteX13-27" fmla="*/ 71481 w 1351132"/>
                <a:gd name="connsiteY13-28" fmla="*/ 1316857 h 4223666"/>
                <a:gd name="connsiteX14-29" fmla="*/ 66802 w 1351132"/>
                <a:gd name="connsiteY14-30" fmla="*/ 1461900 h 4223666"/>
                <a:gd name="connsiteX15-31" fmla="*/ 90196 w 1351132"/>
                <a:gd name="connsiteY15-32" fmla="*/ 1670106 h 4223666"/>
                <a:gd name="connsiteX16-33" fmla="*/ 113590 w 1351132"/>
                <a:gd name="connsiteY16-34" fmla="*/ 1808131 h 4223666"/>
                <a:gd name="connsiteX17-35" fmla="*/ 144002 w 1351132"/>
                <a:gd name="connsiteY17-36" fmla="*/ 1978907 h 4223666"/>
                <a:gd name="connsiteX18-37" fmla="*/ 167396 w 1351132"/>
                <a:gd name="connsiteY18-38" fmla="*/ 2266653 h 4223666"/>
                <a:gd name="connsiteX19-39" fmla="*/ 155699 w 1351132"/>
                <a:gd name="connsiteY19-40" fmla="*/ 2290047 h 4223666"/>
                <a:gd name="connsiteX20-41" fmla="*/ 165056 w 1351132"/>
                <a:gd name="connsiteY20-42" fmla="*/ 2451466 h 4223666"/>
                <a:gd name="connsiteX21-43" fmla="*/ 172075 w 1351132"/>
                <a:gd name="connsiteY21-44" fmla="*/ 2502932 h 4223666"/>
                <a:gd name="connsiteX22-45" fmla="*/ 129965 w 1351132"/>
                <a:gd name="connsiteY22-46" fmla="*/ 2647975 h 4223666"/>
                <a:gd name="connsiteX23-47" fmla="*/ 129965 w 1351132"/>
                <a:gd name="connsiteY23-48" fmla="*/ 2662012 h 4223666"/>
                <a:gd name="connsiteX24-49" fmla="*/ 132305 w 1351132"/>
                <a:gd name="connsiteY24-50" fmla="*/ 2860861 h 4223666"/>
                <a:gd name="connsiteX25-51" fmla="*/ 118268 w 1351132"/>
                <a:gd name="connsiteY25-52" fmla="*/ 3108837 h 4223666"/>
                <a:gd name="connsiteX26-53" fmla="*/ 115929 w 1351132"/>
                <a:gd name="connsiteY26-54" fmla="*/ 3118194 h 4223666"/>
                <a:gd name="connsiteX27-55" fmla="*/ 106571 w 1351132"/>
                <a:gd name="connsiteY27-56" fmla="*/ 3370850 h 4223666"/>
                <a:gd name="connsiteX28-57" fmla="*/ 108911 w 1351132"/>
                <a:gd name="connsiteY28-58" fmla="*/ 3604790 h 4223666"/>
                <a:gd name="connsiteX29-59" fmla="*/ 151020 w 1351132"/>
                <a:gd name="connsiteY29-60" fmla="*/ 3965057 h 4223666"/>
                <a:gd name="connsiteX30-61" fmla="*/ 183772 w 1351132"/>
                <a:gd name="connsiteY30-62" fmla="*/ 4154548 h 4223666"/>
                <a:gd name="connsiteX31-63" fmla="*/ 232899 w 1351132"/>
                <a:gd name="connsiteY31-64" fmla="*/ 4213033 h 4223666"/>
                <a:gd name="connsiteX32-65" fmla="*/ 256293 w 1351132"/>
                <a:gd name="connsiteY32-66" fmla="*/ 4222391 h 4223666"/>
                <a:gd name="connsiteX33-67" fmla="*/ 331154 w 1351132"/>
                <a:gd name="connsiteY33-68" fmla="*/ 4213033 h 4223666"/>
                <a:gd name="connsiteX34-69" fmla="*/ 530003 w 1351132"/>
                <a:gd name="connsiteY34-70" fmla="*/ 4201336 h 4223666"/>
                <a:gd name="connsiteX35-71" fmla="*/ 581470 w 1351132"/>
                <a:gd name="connsiteY35-72" fmla="*/ 4191979 h 4223666"/>
                <a:gd name="connsiteX36-73" fmla="*/ 597845 w 1351132"/>
                <a:gd name="connsiteY36-74" fmla="*/ 4156888 h 4223666"/>
                <a:gd name="connsiteX37-75" fmla="*/ 593167 w 1351132"/>
                <a:gd name="connsiteY37-76" fmla="*/ 3829372 h 4223666"/>
                <a:gd name="connsiteX38-77" fmla="*/ 567433 w 1351132"/>
                <a:gd name="connsiteY38-78" fmla="*/ 3506535 h 4223666"/>
                <a:gd name="connsiteX39-79" fmla="*/ 562754 w 1351132"/>
                <a:gd name="connsiteY39-80" fmla="*/ 3424656 h 4223666"/>
                <a:gd name="connsiteX40-81" fmla="*/ 579130 w 1351132"/>
                <a:gd name="connsiteY40-82" fmla="*/ 2764945 h 4223666"/>
                <a:gd name="connsiteX41-83" fmla="*/ 623579 w 1351132"/>
                <a:gd name="connsiteY41-84" fmla="*/ 2414035 h 4223666"/>
                <a:gd name="connsiteX42-85" fmla="*/ 653991 w 1351132"/>
                <a:gd name="connsiteY42-86" fmla="*/ 1962531 h 4223666"/>
                <a:gd name="connsiteX43-87" fmla="*/ 728852 w 1351132"/>
                <a:gd name="connsiteY43-88" fmla="*/ 1723912 h 4223666"/>
                <a:gd name="connsiteX44-89" fmla="*/ 703118 w 1351132"/>
                <a:gd name="connsiteY44-90" fmla="*/ 1934458 h 4223666"/>
                <a:gd name="connsiteX45-91" fmla="*/ 726512 w 1351132"/>
                <a:gd name="connsiteY45-92" fmla="*/ 2166059 h 4223666"/>
                <a:gd name="connsiteX46-93" fmla="*/ 742888 w 1351132"/>
                <a:gd name="connsiteY46-94" fmla="*/ 2292386 h 4223666"/>
                <a:gd name="connsiteX47-95" fmla="*/ 752246 w 1351132"/>
                <a:gd name="connsiteY47-96" fmla="*/ 2671369 h 4223666"/>
                <a:gd name="connsiteX48-97" fmla="*/ 705458 w 1351132"/>
                <a:gd name="connsiteY48-98" fmla="*/ 3071406 h 4223666"/>
                <a:gd name="connsiteX49-99" fmla="*/ 712476 w 1351132"/>
                <a:gd name="connsiteY49-100" fmla="*/ 3604790 h 4223666"/>
                <a:gd name="connsiteX50-101" fmla="*/ 714815 w 1351132"/>
                <a:gd name="connsiteY50-102" fmla="*/ 3726438 h 4223666"/>
                <a:gd name="connsiteX51-103" fmla="*/ 717155 w 1351132"/>
                <a:gd name="connsiteY51-104" fmla="*/ 4009506 h 4223666"/>
                <a:gd name="connsiteX52-105" fmla="*/ 724173 w 1351132"/>
                <a:gd name="connsiteY52-106" fmla="*/ 4142851 h 4223666"/>
                <a:gd name="connsiteX53-107" fmla="*/ 749906 w 1351132"/>
                <a:gd name="connsiteY53-108" fmla="*/ 4163906 h 4223666"/>
                <a:gd name="connsiteX54-109" fmla="*/ 1002561 w 1351132"/>
                <a:gd name="connsiteY54-110" fmla="*/ 4168585 h 4223666"/>
                <a:gd name="connsiteX55-111" fmla="*/ 1154622 w 1351132"/>
                <a:gd name="connsiteY55-112" fmla="*/ 4100742 h 4223666"/>
                <a:gd name="connsiteX56-113" fmla="*/ 1168659 w 1351132"/>
                <a:gd name="connsiteY56-114" fmla="*/ 4028221 h 4223666"/>
                <a:gd name="connsiteX57-115" fmla="*/ 1142925 w 1351132"/>
                <a:gd name="connsiteY57-116" fmla="*/ 3845748 h 4223666"/>
                <a:gd name="connsiteX58-117" fmla="*/ 1128889 w 1351132"/>
                <a:gd name="connsiteY58-118" fmla="*/ 3714741 h 4223666"/>
                <a:gd name="connsiteX59-119" fmla="*/ 1131228 w 1351132"/>
                <a:gd name="connsiteY59-120" fmla="*/ 3567359 h 4223666"/>
                <a:gd name="connsiteX60-121" fmla="*/ 1114853 w 1351132"/>
                <a:gd name="connsiteY60-122" fmla="*/ 3361492 h 4223666"/>
                <a:gd name="connsiteX61-123" fmla="*/ 1152283 w 1351132"/>
                <a:gd name="connsiteY61-124" fmla="*/ 2949758 h 4223666"/>
                <a:gd name="connsiteX62-125" fmla="*/ 1215447 w 1351132"/>
                <a:gd name="connsiteY62-126" fmla="*/ 2708800 h 4223666"/>
                <a:gd name="connsiteX63-127" fmla="*/ 1231823 w 1351132"/>
                <a:gd name="connsiteY63-128" fmla="*/ 2612884 h 4223666"/>
                <a:gd name="connsiteX64-129" fmla="*/ 1231823 w 1351132"/>
                <a:gd name="connsiteY64-130" fmla="*/ 2535684 h 4223666"/>
                <a:gd name="connsiteX65-131" fmla="*/ 1259895 w 1351132"/>
                <a:gd name="connsiteY65-132" fmla="*/ 2166059 h 4223666"/>
                <a:gd name="connsiteX66-133" fmla="*/ 1259895 w 1351132"/>
                <a:gd name="connsiteY66-134" fmla="*/ 2149683 h 4223666"/>
                <a:gd name="connsiteX67-135" fmla="*/ 1271592 w 1351132"/>
                <a:gd name="connsiteY67-136" fmla="*/ 1606942 h 4223666"/>
                <a:gd name="connsiteX68-137" fmla="*/ 1138247 w 1351132"/>
                <a:gd name="connsiteY68-138" fmla="*/ 855995 h 4223666"/>
                <a:gd name="connsiteX69-139" fmla="*/ 1159301 w 1351132"/>
                <a:gd name="connsiteY69-140" fmla="*/ 671183 h 4223666"/>
                <a:gd name="connsiteX70-141" fmla="*/ 1147604 w 1351132"/>
                <a:gd name="connsiteY70-142" fmla="*/ 432564 h 4223666"/>
                <a:gd name="connsiteX71-143" fmla="*/ 1259895 w 1351132"/>
                <a:gd name="connsiteY71-144" fmla="*/ 409170 h 4223666"/>
                <a:gd name="connsiteX72-145" fmla="*/ 1250538 w 1351132"/>
                <a:gd name="connsiteY72-146" fmla="*/ 392794 h 4223666"/>
                <a:gd name="connsiteX73-147" fmla="*/ 1229483 w 1351132"/>
                <a:gd name="connsiteY73-148" fmla="*/ 392794 h 4223666"/>
                <a:gd name="connsiteX74-149" fmla="*/ 1135907 w 1351132"/>
                <a:gd name="connsiteY74-150" fmla="*/ 324952 h 4223666"/>
                <a:gd name="connsiteX75-151" fmla="*/ 1126550 w 1351132"/>
                <a:gd name="connsiteY75-152" fmla="*/ 271145 h 4223666"/>
                <a:gd name="connsiteX76-153" fmla="*/ 1133568 w 1351132"/>
                <a:gd name="connsiteY76-154" fmla="*/ 193945 h 4223666"/>
                <a:gd name="connsiteX77-155" fmla="*/ 1271592 w 1351132"/>
                <a:gd name="connsiteY77-156" fmla="*/ 107388 h 4223666"/>
                <a:gd name="connsiteX78-157" fmla="*/ 1311362 w 1351132"/>
                <a:gd name="connsiteY78-158" fmla="*/ 34866 h 4223666"/>
                <a:gd name="connsiteX79-159" fmla="*/ 1339435 w 1351132"/>
                <a:gd name="connsiteY79-160" fmla="*/ 30187 h 4223666"/>
                <a:gd name="connsiteX80-161" fmla="*/ 1351132 w 1351132"/>
                <a:gd name="connsiteY80-162" fmla="*/ 20830 h 4223666"/>
                <a:gd name="connsiteX81-163" fmla="*/ 1262235 w 1351132"/>
                <a:gd name="connsiteY81-164" fmla="*/ 30187 h 4223666"/>
                <a:gd name="connsiteX0-165" fmla="*/ 1262235 w 1351132"/>
                <a:gd name="connsiteY0-166" fmla="*/ 30187 h 4223666"/>
                <a:gd name="connsiteX1-167" fmla="*/ 1236501 w 1351132"/>
                <a:gd name="connsiteY1-168" fmla="*/ 44224 h 4223666"/>
                <a:gd name="connsiteX2-169" fmla="*/ 630597 w 1351132"/>
                <a:gd name="connsiteY2-170" fmla="*/ 79315 h 4223666"/>
                <a:gd name="connsiteX3-171" fmla="*/ 595506 w 1351132"/>
                <a:gd name="connsiteY3-172" fmla="*/ 100369 h 4223666"/>
                <a:gd name="connsiteX4-173" fmla="*/ 66802 w 1351132"/>
                <a:gd name="connsiteY4-174" fmla="*/ 364721 h 4223666"/>
                <a:gd name="connsiteX5-175" fmla="*/ 48087 w 1351132"/>
                <a:gd name="connsiteY5-176" fmla="*/ 411509 h 4223666"/>
                <a:gd name="connsiteX6-177" fmla="*/ 48087 w 1351132"/>
                <a:gd name="connsiteY6-178" fmla="*/ 481691 h 4223666"/>
                <a:gd name="connsiteX7-179" fmla="*/ 31711 w 1351132"/>
                <a:gd name="connsiteY7-180" fmla="*/ 540176 h 4223666"/>
                <a:gd name="connsiteX8-181" fmla="*/ 12996 w 1351132"/>
                <a:gd name="connsiteY8-182" fmla="*/ 650128 h 4223666"/>
                <a:gd name="connsiteX9-183" fmla="*/ 52765 w 1351132"/>
                <a:gd name="connsiteY9-184" fmla="*/ 696916 h 4223666"/>
                <a:gd name="connsiteX10-185" fmla="*/ 80838 w 1351132"/>
                <a:gd name="connsiteY10-186" fmla="*/ 762419 h 4223666"/>
                <a:gd name="connsiteX11-187" fmla="*/ 73820 w 1351132"/>
                <a:gd name="connsiteY11-188" fmla="*/ 1043147 h 4223666"/>
                <a:gd name="connsiteX12-189" fmla="*/ 71481 w 1351132"/>
                <a:gd name="connsiteY12-190" fmla="*/ 1057183 h 4223666"/>
                <a:gd name="connsiteX13-191" fmla="*/ 71481 w 1351132"/>
                <a:gd name="connsiteY13-192" fmla="*/ 1316857 h 4223666"/>
                <a:gd name="connsiteX14-193" fmla="*/ 66802 w 1351132"/>
                <a:gd name="connsiteY14-194" fmla="*/ 1461900 h 4223666"/>
                <a:gd name="connsiteX15-195" fmla="*/ 90196 w 1351132"/>
                <a:gd name="connsiteY15-196" fmla="*/ 1670106 h 4223666"/>
                <a:gd name="connsiteX16-197" fmla="*/ 113590 w 1351132"/>
                <a:gd name="connsiteY16-198" fmla="*/ 1808131 h 4223666"/>
                <a:gd name="connsiteX17-199" fmla="*/ 144002 w 1351132"/>
                <a:gd name="connsiteY17-200" fmla="*/ 1978907 h 4223666"/>
                <a:gd name="connsiteX18-201" fmla="*/ 167396 w 1351132"/>
                <a:gd name="connsiteY18-202" fmla="*/ 2266653 h 4223666"/>
                <a:gd name="connsiteX19-203" fmla="*/ 155699 w 1351132"/>
                <a:gd name="connsiteY19-204" fmla="*/ 2290047 h 4223666"/>
                <a:gd name="connsiteX20-205" fmla="*/ 165056 w 1351132"/>
                <a:gd name="connsiteY20-206" fmla="*/ 2451466 h 4223666"/>
                <a:gd name="connsiteX21-207" fmla="*/ 172075 w 1351132"/>
                <a:gd name="connsiteY21-208" fmla="*/ 2502932 h 4223666"/>
                <a:gd name="connsiteX22-209" fmla="*/ 129965 w 1351132"/>
                <a:gd name="connsiteY22-210" fmla="*/ 2647975 h 4223666"/>
                <a:gd name="connsiteX23-211" fmla="*/ 129965 w 1351132"/>
                <a:gd name="connsiteY23-212" fmla="*/ 2662012 h 4223666"/>
                <a:gd name="connsiteX24-213" fmla="*/ 132305 w 1351132"/>
                <a:gd name="connsiteY24-214" fmla="*/ 2860861 h 4223666"/>
                <a:gd name="connsiteX25-215" fmla="*/ 118268 w 1351132"/>
                <a:gd name="connsiteY25-216" fmla="*/ 3108837 h 4223666"/>
                <a:gd name="connsiteX26-217" fmla="*/ 115929 w 1351132"/>
                <a:gd name="connsiteY26-218" fmla="*/ 3118194 h 4223666"/>
                <a:gd name="connsiteX27-219" fmla="*/ 106571 w 1351132"/>
                <a:gd name="connsiteY27-220" fmla="*/ 3370850 h 4223666"/>
                <a:gd name="connsiteX28-221" fmla="*/ 108911 w 1351132"/>
                <a:gd name="connsiteY28-222" fmla="*/ 3604790 h 4223666"/>
                <a:gd name="connsiteX29-223" fmla="*/ 151020 w 1351132"/>
                <a:gd name="connsiteY29-224" fmla="*/ 3965057 h 4223666"/>
                <a:gd name="connsiteX30-225" fmla="*/ 183772 w 1351132"/>
                <a:gd name="connsiteY30-226" fmla="*/ 4154548 h 4223666"/>
                <a:gd name="connsiteX31-227" fmla="*/ 232899 w 1351132"/>
                <a:gd name="connsiteY31-228" fmla="*/ 4213033 h 4223666"/>
                <a:gd name="connsiteX32-229" fmla="*/ 256293 w 1351132"/>
                <a:gd name="connsiteY32-230" fmla="*/ 4222391 h 4223666"/>
                <a:gd name="connsiteX33-231" fmla="*/ 331154 w 1351132"/>
                <a:gd name="connsiteY33-232" fmla="*/ 4213033 h 4223666"/>
                <a:gd name="connsiteX34-233" fmla="*/ 530003 w 1351132"/>
                <a:gd name="connsiteY34-234" fmla="*/ 4201336 h 4223666"/>
                <a:gd name="connsiteX35-235" fmla="*/ 581470 w 1351132"/>
                <a:gd name="connsiteY35-236" fmla="*/ 4191979 h 4223666"/>
                <a:gd name="connsiteX36-237" fmla="*/ 597845 w 1351132"/>
                <a:gd name="connsiteY36-238" fmla="*/ 4156888 h 4223666"/>
                <a:gd name="connsiteX37-239" fmla="*/ 593167 w 1351132"/>
                <a:gd name="connsiteY37-240" fmla="*/ 3829372 h 4223666"/>
                <a:gd name="connsiteX38-241" fmla="*/ 567433 w 1351132"/>
                <a:gd name="connsiteY38-242" fmla="*/ 3506535 h 4223666"/>
                <a:gd name="connsiteX39-243" fmla="*/ 562754 w 1351132"/>
                <a:gd name="connsiteY39-244" fmla="*/ 3424656 h 4223666"/>
                <a:gd name="connsiteX40-245" fmla="*/ 579130 w 1351132"/>
                <a:gd name="connsiteY40-246" fmla="*/ 2764945 h 4223666"/>
                <a:gd name="connsiteX41-247" fmla="*/ 623579 w 1351132"/>
                <a:gd name="connsiteY41-248" fmla="*/ 2414035 h 4223666"/>
                <a:gd name="connsiteX42-249" fmla="*/ 653991 w 1351132"/>
                <a:gd name="connsiteY42-250" fmla="*/ 1962531 h 4223666"/>
                <a:gd name="connsiteX43-251" fmla="*/ 728852 w 1351132"/>
                <a:gd name="connsiteY43-252" fmla="*/ 1723912 h 4223666"/>
                <a:gd name="connsiteX44-253" fmla="*/ 703118 w 1351132"/>
                <a:gd name="connsiteY44-254" fmla="*/ 1934458 h 4223666"/>
                <a:gd name="connsiteX45-255" fmla="*/ 726512 w 1351132"/>
                <a:gd name="connsiteY45-256" fmla="*/ 2166059 h 4223666"/>
                <a:gd name="connsiteX46-257" fmla="*/ 742888 w 1351132"/>
                <a:gd name="connsiteY46-258" fmla="*/ 2292386 h 4223666"/>
                <a:gd name="connsiteX47-259" fmla="*/ 752246 w 1351132"/>
                <a:gd name="connsiteY47-260" fmla="*/ 2671369 h 4223666"/>
                <a:gd name="connsiteX48-261" fmla="*/ 705458 w 1351132"/>
                <a:gd name="connsiteY48-262" fmla="*/ 3071406 h 4223666"/>
                <a:gd name="connsiteX49-263" fmla="*/ 712476 w 1351132"/>
                <a:gd name="connsiteY49-264" fmla="*/ 3604790 h 4223666"/>
                <a:gd name="connsiteX50-265" fmla="*/ 714815 w 1351132"/>
                <a:gd name="connsiteY50-266" fmla="*/ 3726438 h 4223666"/>
                <a:gd name="connsiteX51-267" fmla="*/ 717155 w 1351132"/>
                <a:gd name="connsiteY51-268" fmla="*/ 4009506 h 4223666"/>
                <a:gd name="connsiteX52-269" fmla="*/ 724173 w 1351132"/>
                <a:gd name="connsiteY52-270" fmla="*/ 4142851 h 4223666"/>
                <a:gd name="connsiteX53-271" fmla="*/ 749906 w 1351132"/>
                <a:gd name="connsiteY53-272" fmla="*/ 4163906 h 4223666"/>
                <a:gd name="connsiteX54-273" fmla="*/ 1002561 w 1351132"/>
                <a:gd name="connsiteY54-274" fmla="*/ 4168585 h 4223666"/>
                <a:gd name="connsiteX55-275" fmla="*/ 1154622 w 1351132"/>
                <a:gd name="connsiteY55-276" fmla="*/ 4100742 h 4223666"/>
                <a:gd name="connsiteX56-277" fmla="*/ 1168659 w 1351132"/>
                <a:gd name="connsiteY56-278" fmla="*/ 4028221 h 4223666"/>
                <a:gd name="connsiteX57-279" fmla="*/ 1142925 w 1351132"/>
                <a:gd name="connsiteY57-280" fmla="*/ 3845748 h 4223666"/>
                <a:gd name="connsiteX58-281" fmla="*/ 1128889 w 1351132"/>
                <a:gd name="connsiteY58-282" fmla="*/ 3714741 h 4223666"/>
                <a:gd name="connsiteX59-283" fmla="*/ 1131228 w 1351132"/>
                <a:gd name="connsiteY59-284" fmla="*/ 3567359 h 4223666"/>
                <a:gd name="connsiteX60-285" fmla="*/ 1114853 w 1351132"/>
                <a:gd name="connsiteY60-286" fmla="*/ 3361492 h 4223666"/>
                <a:gd name="connsiteX61-287" fmla="*/ 1152283 w 1351132"/>
                <a:gd name="connsiteY61-288" fmla="*/ 2949758 h 4223666"/>
                <a:gd name="connsiteX62-289" fmla="*/ 1215447 w 1351132"/>
                <a:gd name="connsiteY62-290" fmla="*/ 2708800 h 4223666"/>
                <a:gd name="connsiteX63-291" fmla="*/ 1231823 w 1351132"/>
                <a:gd name="connsiteY63-292" fmla="*/ 2612884 h 4223666"/>
                <a:gd name="connsiteX64-293" fmla="*/ 1231823 w 1351132"/>
                <a:gd name="connsiteY64-294" fmla="*/ 2535684 h 4223666"/>
                <a:gd name="connsiteX65-295" fmla="*/ 1259895 w 1351132"/>
                <a:gd name="connsiteY65-296" fmla="*/ 2166059 h 4223666"/>
                <a:gd name="connsiteX66-297" fmla="*/ 1259895 w 1351132"/>
                <a:gd name="connsiteY66-298" fmla="*/ 2149683 h 4223666"/>
                <a:gd name="connsiteX67-299" fmla="*/ 1271592 w 1351132"/>
                <a:gd name="connsiteY67-300" fmla="*/ 1606942 h 4223666"/>
                <a:gd name="connsiteX68-301" fmla="*/ 1138247 w 1351132"/>
                <a:gd name="connsiteY68-302" fmla="*/ 855995 h 4223666"/>
                <a:gd name="connsiteX69-303" fmla="*/ 1159301 w 1351132"/>
                <a:gd name="connsiteY69-304" fmla="*/ 671183 h 4223666"/>
                <a:gd name="connsiteX70-305" fmla="*/ 1147604 w 1351132"/>
                <a:gd name="connsiteY70-306" fmla="*/ 432564 h 4223666"/>
                <a:gd name="connsiteX71-307" fmla="*/ 1259895 w 1351132"/>
                <a:gd name="connsiteY71-308" fmla="*/ 409170 h 4223666"/>
                <a:gd name="connsiteX72-309" fmla="*/ 1250538 w 1351132"/>
                <a:gd name="connsiteY72-310" fmla="*/ 392794 h 4223666"/>
                <a:gd name="connsiteX73-311" fmla="*/ 1229483 w 1351132"/>
                <a:gd name="connsiteY73-312" fmla="*/ 392794 h 4223666"/>
                <a:gd name="connsiteX74-313" fmla="*/ 1135907 w 1351132"/>
                <a:gd name="connsiteY74-314" fmla="*/ 324952 h 4223666"/>
                <a:gd name="connsiteX75-315" fmla="*/ 1126550 w 1351132"/>
                <a:gd name="connsiteY75-316" fmla="*/ 271145 h 4223666"/>
                <a:gd name="connsiteX76-317" fmla="*/ 1133568 w 1351132"/>
                <a:gd name="connsiteY76-318" fmla="*/ 193945 h 4223666"/>
                <a:gd name="connsiteX77-319" fmla="*/ 1271592 w 1351132"/>
                <a:gd name="connsiteY77-320" fmla="*/ 107388 h 4223666"/>
                <a:gd name="connsiteX78-321" fmla="*/ 1311362 w 1351132"/>
                <a:gd name="connsiteY78-322" fmla="*/ 34866 h 4223666"/>
                <a:gd name="connsiteX79-323" fmla="*/ 1339435 w 1351132"/>
                <a:gd name="connsiteY79-324" fmla="*/ 30187 h 4223666"/>
                <a:gd name="connsiteX80-325" fmla="*/ 1351132 w 1351132"/>
                <a:gd name="connsiteY80-326" fmla="*/ 20830 h 4223666"/>
                <a:gd name="connsiteX81-327" fmla="*/ 1262235 w 1351132"/>
                <a:gd name="connsiteY81-328" fmla="*/ 30187 h 4223666"/>
                <a:gd name="connsiteX0-329" fmla="*/ 1262235 w 1351132"/>
                <a:gd name="connsiteY0-330" fmla="*/ 30187 h 4223666"/>
                <a:gd name="connsiteX1-331" fmla="*/ 1236501 w 1351132"/>
                <a:gd name="connsiteY1-332" fmla="*/ 44224 h 4223666"/>
                <a:gd name="connsiteX2-333" fmla="*/ 630597 w 1351132"/>
                <a:gd name="connsiteY2-334" fmla="*/ 79315 h 4223666"/>
                <a:gd name="connsiteX3-335" fmla="*/ 595506 w 1351132"/>
                <a:gd name="connsiteY3-336" fmla="*/ 100369 h 4223666"/>
                <a:gd name="connsiteX4-337" fmla="*/ 66802 w 1351132"/>
                <a:gd name="connsiteY4-338" fmla="*/ 364721 h 4223666"/>
                <a:gd name="connsiteX5-339" fmla="*/ 48087 w 1351132"/>
                <a:gd name="connsiteY5-340" fmla="*/ 411509 h 4223666"/>
                <a:gd name="connsiteX6-341" fmla="*/ 48087 w 1351132"/>
                <a:gd name="connsiteY6-342" fmla="*/ 481691 h 4223666"/>
                <a:gd name="connsiteX7-343" fmla="*/ 31711 w 1351132"/>
                <a:gd name="connsiteY7-344" fmla="*/ 540176 h 4223666"/>
                <a:gd name="connsiteX8-345" fmla="*/ 12996 w 1351132"/>
                <a:gd name="connsiteY8-346" fmla="*/ 650128 h 4223666"/>
                <a:gd name="connsiteX9-347" fmla="*/ 52765 w 1351132"/>
                <a:gd name="connsiteY9-348" fmla="*/ 696916 h 4223666"/>
                <a:gd name="connsiteX10-349" fmla="*/ 80838 w 1351132"/>
                <a:gd name="connsiteY10-350" fmla="*/ 762419 h 4223666"/>
                <a:gd name="connsiteX11-351" fmla="*/ 73820 w 1351132"/>
                <a:gd name="connsiteY11-352" fmla="*/ 1043147 h 4223666"/>
                <a:gd name="connsiteX12-353" fmla="*/ 71481 w 1351132"/>
                <a:gd name="connsiteY12-354" fmla="*/ 1057183 h 4223666"/>
                <a:gd name="connsiteX13-355" fmla="*/ 71481 w 1351132"/>
                <a:gd name="connsiteY13-356" fmla="*/ 1316857 h 4223666"/>
                <a:gd name="connsiteX14-357" fmla="*/ 66802 w 1351132"/>
                <a:gd name="connsiteY14-358" fmla="*/ 1461900 h 4223666"/>
                <a:gd name="connsiteX15-359" fmla="*/ 90196 w 1351132"/>
                <a:gd name="connsiteY15-360" fmla="*/ 1670106 h 4223666"/>
                <a:gd name="connsiteX16-361" fmla="*/ 113590 w 1351132"/>
                <a:gd name="connsiteY16-362" fmla="*/ 1808131 h 4223666"/>
                <a:gd name="connsiteX17-363" fmla="*/ 144002 w 1351132"/>
                <a:gd name="connsiteY17-364" fmla="*/ 1978907 h 4223666"/>
                <a:gd name="connsiteX18-365" fmla="*/ 167396 w 1351132"/>
                <a:gd name="connsiteY18-366" fmla="*/ 2266653 h 4223666"/>
                <a:gd name="connsiteX19-367" fmla="*/ 155699 w 1351132"/>
                <a:gd name="connsiteY19-368" fmla="*/ 2290047 h 4223666"/>
                <a:gd name="connsiteX20-369" fmla="*/ 165056 w 1351132"/>
                <a:gd name="connsiteY20-370" fmla="*/ 2451466 h 4223666"/>
                <a:gd name="connsiteX21-371" fmla="*/ 172075 w 1351132"/>
                <a:gd name="connsiteY21-372" fmla="*/ 2502932 h 4223666"/>
                <a:gd name="connsiteX22-373" fmla="*/ 129965 w 1351132"/>
                <a:gd name="connsiteY22-374" fmla="*/ 2647975 h 4223666"/>
                <a:gd name="connsiteX23-375" fmla="*/ 129965 w 1351132"/>
                <a:gd name="connsiteY23-376" fmla="*/ 2662012 h 4223666"/>
                <a:gd name="connsiteX24-377" fmla="*/ 132305 w 1351132"/>
                <a:gd name="connsiteY24-378" fmla="*/ 2860861 h 4223666"/>
                <a:gd name="connsiteX25-379" fmla="*/ 118268 w 1351132"/>
                <a:gd name="connsiteY25-380" fmla="*/ 3108837 h 4223666"/>
                <a:gd name="connsiteX26-381" fmla="*/ 115929 w 1351132"/>
                <a:gd name="connsiteY26-382" fmla="*/ 3118194 h 4223666"/>
                <a:gd name="connsiteX27-383" fmla="*/ 106571 w 1351132"/>
                <a:gd name="connsiteY27-384" fmla="*/ 3370850 h 4223666"/>
                <a:gd name="connsiteX28-385" fmla="*/ 108911 w 1351132"/>
                <a:gd name="connsiteY28-386" fmla="*/ 3604790 h 4223666"/>
                <a:gd name="connsiteX29-387" fmla="*/ 151020 w 1351132"/>
                <a:gd name="connsiteY29-388" fmla="*/ 3965057 h 4223666"/>
                <a:gd name="connsiteX30-389" fmla="*/ 183772 w 1351132"/>
                <a:gd name="connsiteY30-390" fmla="*/ 4154548 h 4223666"/>
                <a:gd name="connsiteX31-391" fmla="*/ 232899 w 1351132"/>
                <a:gd name="connsiteY31-392" fmla="*/ 4213033 h 4223666"/>
                <a:gd name="connsiteX32-393" fmla="*/ 256293 w 1351132"/>
                <a:gd name="connsiteY32-394" fmla="*/ 4222391 h 4223666"/>
                <a:gd name="connsiteX33-395" fmla="*/ 331154 w 1351132"/>
                <a:gd name="connsiteY33-396" fmla="*/ 4213033 h 4223666"/>
                <a:gd name="connsiteX34-397" fmla="*/ 530003 w 1351132"/>
                <a:gd name="connsiteY34-398" fmla="*/ 4201336 h 4223666"/>
                <a:gd name="connsiteX35-399" fmla="*/ 581470 w 1351132"/>
                <a:gd name="connsiteY35-400" fmla="*/ 4191979 h 4223666"/>
                <a:gd name="connsiteX36-401" fmla="*/ 597845 w 1351132"/>
                <a:gd name="connsiteY36-402" fmla="*/ 4156888 h 4223666"/>
                <a:gd name="connsiteX37-403" fmla="*/ 593167 w 1351132"/>
                <a:gd name="connsiteY37-404" fmla="*/ 3829372 h 4223666"/>
                <a:gd name="connsiteX38-405" fmla="*/ 567433 w 1351132"/>
                <a:gd name="connsiteY38-406" fmla="*/ 3506535 h 4223666"/>
                <a:gd name="connsiteX39-407" fmla="*/ 562754 w 1351132"/>
                <a:gd name="connsiteY39-408" fmla="*/ 3424656 h 4223666"/>
                <a:gd name="connsiteX40-409" fmla="*/ 579130 w 1351132"/>
                <a:gd name="connsiteY40-410" fmla="*/ 2764945 h 4223666"/>
                <a:gd name="connsiteX41-411" fmla="*/ 623579 w 1351132"/>
                <a:gd name="connsiteY41-412" fmla="*/ 2414035 h 4223666"/>
                <a:gd name="connsiteX42-413" fmla="*/ 653991 w 1351132"/>
                <a:gd name="connsiteY42-414" fmla="*/ 1962531 h 4223666"/>
                <a:gd name="connsiteX43-415" fmla="*/ 728852 w 1351132"/>
                <a:gd name="connsiteY43-416" fmla="*/ 1766197 h 4223666"/>
                <a:gd name="connsiteX44-417" fmla="*/ 703118 w 1351132"/>
                <a:gd name="connsiteY44-418" fmla="*/ 1934458 h 4223666"/>
                <a:gd name="connsiteX45-419" fmla="*/ 726512 w 1351132"/>
                <a:gd name="connsiteY45-420" fmla="*/ 2166059 h 4223666"/>
                <a:gd name="connsiteX46-421" fmla="*/ 742888 w 1351132"/>
                <a:gd name="connsiteY46-422" fmla="*/ 2292386 h 4223666"/>
                <a:gd name="connsiteX47-423" fmla="*/ 752246 w 1351132"/>
                <a:gd name="connsiteY47-424" fmla="*/ 2671369 h 4223666"/>
                <a:gd name="connsiteX48-425" fmla="*/ 705458 w 1351132"/>
                <a:gd name="connsiteY48-426" fmla="*/ 3071406 h 4223666"/>
                <a:gd name="connsiteX49-427" fmla="*/ 712476 w 1351132"/>
                <a:gd name="connsiteY49-428" fmla="*/ 3604790 h 4223666"/>
                <a:gd name="connsiteX50-429" fmla="*/ 714815 w 1351132"/>
                <a:gd name="connsiteY50-430" fmla="*/ 3726438 h 4223666"/>
                <a:gd name="connsiteX51-431" fmla="*/ 717155 w 1351132"/>
                <a:gd name="connsiteY51-432" fmla="*/ 4009506 h 4223666"/>
                <a:gd name="connsiteX52-433" fmla="*/ 724173 w 1351132"/>
                <a:gd name="connsiteY52-434" fmla="*/ 4142851 h 4223666"/>
                <a:gd name="connsiteX53-435" fmla="*/ 749906 w 1351132"/>
                <a:gd name="connsiteY53-436" fmla="*/ 4163906 h 4223666"/>
                <a:gd name="connsiteX54-437" fmla="*/ 1002561 w 1351132"/>
                <a:gd name="connsiteY54-438" fmla="*/ 4168585 h 4223666"/>
                <a:gd name="connsiteX55-439" fmla="*/ 1154622 w 1351132"/>
                <a:gd name="connsiteY55-440" fmla="*/ 4100742 h 4223666"/>
                <a:gd name="connsiteX56-441" fmla="*/ 1168659 w 1351132"/>
                <a:gd name="connsiteY56-442" fmla="*/ 4028221 h 4223666"/>
                <a:gd name="connsiteX57-443" fmla="*/ 1142925 w 1351132"/>
                <a:gd name="connsiteY57-444" fmla="*/ 3845748 h 4223666"/>
                <a:gd name="connsiteX58-445" fmla="*/ 1128889 w 1351132"/>
                <a:gd name="connsiteY58-446" fmla="*/ 3714741 h 4223666"/>
                <a:gd name="connsiteX59-447" fmla="*/ 1131228 w 1351132"/>
                <a:gd name="connsiteY59-448" fmla="*/ 3567359 h 4223666"/>
                <a:gd name="connsiteX60-449" fmla="*/ 1114853 w 1351132"/>
                <a:gd name="connsiteY60-450" fmla="*/ 3361492 h 4223666"/>
                <a:gd name="connsiteX61-451" fmla="*/ 1152283 w 1351132"/>
                <a:gd name="connsiteY61-452" fmla="*/ 2949758 h 4223666"/>
                <a:gd name="connsiteX62-453" fmla="*/ 1215447 w 1351132"/>
                <a:gd name="connsiteY62-454" fmla="*/ 2708800 h 4223666"/>
                <a:gd name="connsiteX63-455" fmla="*/ 1231823 w 1351132"/>
                <a:gd name="connsiteY63-456" fmla="*/ 2612884 h 4223666"/>
                <a:gd name="connsiteX64-457" fmla="*/ 1231823 w 1351132"/>
                <a:gd name="connsiteY64-458" fmla="*/ 2535684 h 4223666"/>
                <a:gd name="connsiteX65-459" fmla="*/ 1259895 w 1351132"/>
                <a:gd name="connsiteY65-460" fmla="*/ 2166059 h 4223666"/>
                <a:gd name="connsiteX66-461" fmla="*/ 1259895 w 1351132"/>
                <a:gd name="connsiteY66-462" fmla="*/ 2149683 h 4223666"/>
                <a:gd name="connsiteX67-463" fmla="*/ 1271592 w 1351132"/>
                <a:gd name="connsiteY67-464" fmla="*/ 1606942 h 4223666"/>
                <a:gd name="connsiteX68-465" fmla="*/ 1138247 w 1351132"/>
                <a:gd name="connsiteY68-466" fmla="*/ 855995 h 4223666"/>
                <a:gd name="connsiteX69-467" fmla="*/ 1159301 w 1351132"/>
                <a:gd name="connsiteY69-468" fmla="*/ 671183 h 4223666"/>
                <a:gd name="connsiteX70-469" fmla="*/ 1147604 w 1351132"/>
                <a:gd name="connsiteY70-470" fmla="*/ 432564 h 4223666"/>
                <a:gd name="connsiteX71-471" fmla="*/ 1259895 w 1351132"/>
                <a:gd name="connsiteY71-472" fmla="*/ 409170 h 4223666"/>
                <a:gd name="connsiteX72-473" fmla="*/ 1250538 w 1351132"/>
                <a:gd name="connsiteY72-474" fmla="*/ 392794 h 4223666"/>
                <a:gd name="connsiteX73-475" fmla="*/ 1229483 w 1351132"/>
                <a:gd name="connsiteY73-476" fmla="*/ 392794 h 4223666"/>
                <a:gd name="connsiteX74-477" fmla="*/ 1135907 w 1351132"/>
                <a:gd name="connsiteY74-478" fmla="*/ 324952 h 4223666"/>
                <a:gd name="connsiteX75-479" fmla="*/ 1126550 w 1351132"/>
                <a:gd name="connsiteY75-480" fmla="*/ 271145 h 4223666"/>
                <a:gd name="connsiteX76-481" fmla="*/ 1133568 w 1351132"/>
                <a:gd name="connsiteY76-482" fmla="*/ 193945 h 4223666"/>
                <a:gd name="connsiteX77-483" fmla="*/ 1271592 w 1351132"/>
                <a:gd name="connsiteY77-484" fmla="*/ 107388 h 4223666"/>
                <a:gd name="connsiteX78-485" fmla="*/ 1311362 w 1351132"/>
                <a:gd name="connsiteY78-486" fmla="*/ 34866 h 4223666"/>
                <a:gd name="connsiteX79-487" fmla="*/ 1339435 w 1351132"/>
                <a:gd name="connsiteY79-488" fmla="*/ 30187 h 4223666"/>
                <a:gd name="connsiteX80-489" fmla="*/ 1351132 w 1351132"/>
                <a:gd name="connsiteY80-490" fmla="*/ 20830 h 4223666"/>
                <a:gd name="connsiteX81-491" fmla="*/ 1262235 w 1351132"/>
                <a:gd name="connsiteY81-492" fmla="*/ 30187 h 4223666"/>
                <a:gd name="connsiteX0-493" fmla="*/ 1262235 w 1351132"/>
                <a:gd name="connsiteY0-494" fmla="*/ 30187 h 4223666"/>
                <a:gd name="connsiteX1-495" fmla="*/ 1236501 w 1351132"/>
                <a:gd name="connsiteY1-496" fmla="*/ 44224 h 4223666"/>
                <a:gd name="connsiteX2-497" fmla="*/ 630597 w 1351132"/>
                <a:gd name="connsiteY2-498" fmla="*/ 79315 h 4223666"/>
                <a:gd name="connsiteX3-499" fmla="*/ 595506 w 1351132"/>
                <a:gd name="connsiteY3-500" fmla="*/ 100369 h 4223666"/>
                <a:gd name="connsiteX4-501" fmla="*/ 66802 w 1351132"/>
                <a:gd name="connsiteY4-502" fmla="*/ 364721 h 4223666"/>
                <a:gd name="connsiteX5-503" fmla="*/ 48087 w 1351132"/>
                <a:gd name="connsiteY5-504" fmla="*/ 411509 h 4223666"/>
                <a:gd name="connsiteX6-505" fmla="*/ 48087 w 1351132"/>
                <a:gd name="connsiteY6-506" fmla="*/ 481691 h 4223666"/>
                <a:gd name="connsiteX7-507" fmla="*/ 31711 w 1351132"/>
                <a:gd name="connsiteY7-508" fmla="*/ 540176 h 4223666"/>
                <a:gd name="connsiteX8-509" fmla="*/ 12996 w 1351132"/>
                <a:gd name="connsiteY8-510" fmla="*/ 650128 h 4223666"/>
                <a:gd name="connsiteX9-511" fmla="*/ 52765 w 1351132"/>
                <a:gd name="connsiteY9-512" fmla="*/ 696916 h 4223666"/>
                <a:gd name="connsiteX10-513" fmla="*/ 80838 w 1351132"/>
                <a:gd name="connsiteY10-514" fmla="*/ 762419 h 4223666"/>
                <a:gd name="connsiteX11-515" fmla="*/ 73820 w 1351132"/>
                <a:gd name="connsiteY11-516" fmla="*/ 1043147 h 4223666"/>
                <a:gd name="connsiteX12-517" fmla="*/ 71481 w 1351132"/>
                <a:gd name="connsiteY12-518" fmla="*/ 1057183 h 4223666"/>
                <a:gd name="connsiteX13-519" fmla="*/ 71481 w 1351132"/>
                <a:gd name="connsiteY13-520" fmla="*/ 1316857 h 4223666"/>
                <a:gd name="connsiteX14-521" fmla="*/ 66802 w 1351132"/>
                <a:gd name="connsiteY14-522" fmla="*/ 1461900 h 4223666"/>
                <a:gd name="connsiteX15-523" fmla="*/ 90196 w 1351132"/>
                <a:gd name="connsiteY15-524" fmla="*/ 1670106 h 4223666"/>
                <a:gd name="connsiteX16-525" fmla="*/ 113590 w 1351132"/>
                <a:gd name="connsiteY16-526" fmla="*/ 1808131 h 4223666"/>
                <a:gd name="connsiteX17-527" fmla="*/ 144002 w 1351132"/>
                <a:gd name="connsiteY17-528" fmla="*/ 1978907 h 4223666"/>
                <a:gd name="connsiteX18-529" fmla="*/ 167396 w 1351132"/>
                <a:gd name="connsiteY18-530" fmla="*/ 2266653 h 4223666"/>
                <a:gd name="connsiteX19-531" fmla="*/ 155699 w 1351132"/>
                <a:gd name="connsiteY19-532" fmla="*/ 2290047 h 4223666"/>
                <a:gd name="connsiteX20-533" fmla="*/ 165056 w 1351132"/>
                <a:gd name="connsiteY20-534" fmla="*/ 2451466 h 4223666"/>
                <a:gd name="connsiteX21-535" fmla="*/ 172075 w 1351132"/>
                <a:gd name="connsiteY21-536" fmla="*/ 2502932 h 4223666"/>
                <a:gd name="connsiteX22-537" fmla="*/ 129965 w 1351132"/>
                <a:gd name="connsiteY22-538" fmla="*/ 2647975 h 4223666"/>
                <a:gd name="connsiteX23-539" fmla="*/ 129965 w 1351132"/>
                <a:gd name="connsiteY23-540" fmla="*/ 2662012 h 4223666"/>
                <a:gd name="connsiteX24-541" fmla="*/ 132305 w 1351132"/>
                <a:gd name="connsiteY24-542" fmla="*/ 2860861 h 4223666"/>
                <a:gd name="connsiteX25-543" fmla="*/ 118268 w 1351132"/>
                <a:gd name="connsiteY25-544" fmla="*/ 3108837 h 4223666"/>
                <a:gd name="connsiteX26-545" fmla="*/ 115929 w 1351132"/>
                <a:gd name="connsiteY26-546" fmla="*/ 3118194 h 4223666"/>
                <a:gd name="connsiteX27-547" fmla="*/ 106571 w 1351132"/>
                <a:gd name="connsiteY27-548" fmla="*/ 3370850 h 4223666"/>
                <a:gd name="connsiteX28-549" fmla="*/ 108911 w 1351132"/>
                <a:gd name="connsiteY28-550" fmla="*/ 3604790 h 4223666"/>
                <a:gd name="connsiteX29-551" fmla="*/ 151020 w 1351132"/>
                <a:gd name="connsiteY29-552" fmla="*/ 3965057 h 4223666"/>
                <a:gd name="connsiteX30-553" fmla="*/ 183772 w 1351132"/>
                <a:gd name="connsiteY30-554" fmla="*/ 4154548 h 4223666"/>
                <a:gd name="connsiteX31-555" fmla="*/ 232899 w 1351132"/>
                <a:gd name="connsiteY31-556" fmla="*/ 4213033 h 4223666"/>
                <a:gd name="connsiteX32-557" fmla="*/ 256293 w 1351132"/>
                <a:gd name="connsiteY32-558" fmla="*/ 4222391 h 4223666"/>
                <a:gd name="connsiteX33-559" fmla="*/ 331154 w 1351132"/>
                <a:gd name="connsiteY33-560" fmla="*/ 4213033 h 4223666"/>
                <a:gd name="connsiteX34-561" fmla="*/ 530003 w 1351132"/>
                <a:gd name="connsiteY34-562" fmla="*/ 4201336 h 4223666"/>
                <a:gd name="connsiteX35-563" fmla="*/ 581470 w 1351132"/>
                <a:gd name="connsiteY35-564" fmla="*/ 4191979 h 4223666"/>
                <a:gd name="connsiteX36-565" fmla="*/ 597845 w 1351132"/>
                <a:gd name="connsiteY36-566" fmla="*/ 4156888 h 4223666"/>
                <a:gd name="connsiteX37-567" fmla="*/ 593167 w 1351132"/>
                <a:gd name="connsiteY37-568" fmla="*/ 3829372 h 4223666"/>
                <a:gd name="connsiteX38-569" fmla="*/ 567433 w 1351132"/>
                <a:gd name="connsiteY38-570" fmla="*/ 3506535 h 4223666"/>
                <a:gd name="connsiteX39-571" fmla="*/ 562754 w 1351132"/>
                <a:gd name="connsiteY39-572" fmla="*/ 3424656 h 4223666"/>
                <a:gd name="connsiteX40-573" fmla="*/ 579130 w 1351132"/>
                <a:gd name="connsiteY40-574" fmla="*/ 2764945 h 4223666"/>
                <a:gd name="connsiteX41-575" fmla="*/ 623579 w 1351132"/>
                <a:gd name="connsiteY41-576" fmla="*/ 2414035 h 4223666"/>
                <a:gd name="connsiteX42-577" fmla="*/ 653991 w 1351132"/>
                <a:gd name="connsiteY42-578" fmla="*/ 1962531 h 4223666"/>
                <a:gd name="connsiteX43-579" fmla="*/ 728852 w 1351132"/>
                <a:gd name="connsiteY43-580" fmla="*/ 1766197 h 4223666"/>
                <a:gd name="connsiteX44-581" fmla="*/ 745403 w 1351132"/>
                <a:gd name="connsiteY44-582" fmla="*/ 1923886 h 4223666"/>
                <a:gd name="connsiteX45-583" fmla="*/ 726512 w 1351132"/>
                <a:gd name="connsiteY45-584" fmla="*/ 2166059 h 4223666"/>
                <a:gd name="connsiteX46-585" fmla="*/ 742888 w 1351132"/>
                <a:gd name="connsiteY46-586" fmla="*/ 2292386 h 4223666"/>
                <a:gd name="connsiteX47-587" fmla="*/ 752246 w 1351132"/>
                <a:gd name="connsiteY47-588" fmla="*/ 2671369 h 4223666"/>
                <a:gd name="connsiteX48-589" fmla="*/ 705458 w 1351132"/>
                <a:gd name="connsiteY48-590" fmla="*/ 3071406 h 4223666"/>
                <a:gd name="connsiteX49-591" fmla="*/ 712476 w 1351132"/>
                <a:gd name="connsiteY49-592" fmla="*/ 3604790 h 4223666"/>
                <a:gd name="connsiteX50-593" fmla="*/ 714815 w 1351132"/>
                <a:gd name="connsiteY50-594" fmla="*/ 3726438 h 4223666"/>
                <a:gd name="connsiteX51-595" fmla="*/ 717155 w 1351132"/>
                <a:gd name="connsiteY51-596" fmla="*/ 4009506 h 4223666"/>
                <a:gd name="connsiteX52-597" fmla="*/ 724173 w 1351132"/>
                <a:gd name="connsiteY52-598" fmla="*/ 4142851 h 4223666"/>
                <a:gd name="connsiteX53-599" fmla="*/ 749906 w 1351132"/>
                <a:gd name="connsiteY53-600" fmla="*/ 4163906 h 4223666"/>
                <a:gd name="connsiteX54-601" fmla="*/ 1002561 w 1351132"/>
                <a:gd name="connsiteY54-602" fmla="*/ 4168585 h 4223666"/>
                <a:gd name="connsiteX55-603" fmla="*/ 1154622 w 1351132"/>
                <a:gd name="connsiteY55-604" fmla="*/ 4100742 h 4223666"/>
                <a:gd name="connsiteX56-605" fmla="*/ 1168659 w 1351132"/>
                <a:gd name="connsiteY56-606" fmla="*/ 4028221 h 4223666"/>
                <a:gd name="connsiteX57-607" fmla="*/ 1142925 w 1351132"/>
                <a:gd name="connsiteY57-608" fmla="*/ 3845748 h 4223666"/>
                <a:gd name="connsiteX58-609" fmla="*/ 1128889 w 1351132"/>
                <a:gd name="connsiteY58-610" fmla="*/ 3714741 h 4223666"/>
                <a:gd name="connsiteX59-611" fmla="*/ 1131228 w 1351132"/>
                <a:gd name="connsiteY59-612" fmla="*/ 3567359 h 4223666"/>
                <a:gd name="connsiteX60-613" fmla="*/ 1114853 w 1351132"/>
                <a:gd name="connsiteY60-614" fmla="*/ 3361492 h 4223666"/>
                <a:gd name="connsiteX61-615" fmla="*/ 1152283 w 1351132"/>
                <a:gd name="connsiteY61-616" fmla="*/ 2949758 h 4223666"/>
                <a:gd name="connsiteX62-617" fmla="*/ 1215447 w 1351132"/>
                <a:gd name="connsiteY62-618" fmla="*/ 2708800 h 4223666"/>
                <a:gd name="connsiteX63-619" fmla="*/ 1231823 w 1351132"/>
                <a:gd name="connsiteY63-620" fmla="*/ 2612884 h 4223666"/>
                <a:gd name="connsiteX64-621" fmla="*/ 1231823 w 1351132"/>
                <a:gd name="connsiteY64-622" fmla="*/ 2535684 h 4223666"/>
                <a:gd name="connsiteX65-623" fmla="*/ 1259895 w 1351132"/>
                <a:gd name="connsiteY65-624" fmla="*/ 2166059 h 4223666"/>
                <a:gd name="connsiteX66-625" fmla="*/ 1259895 w 1351132"/>
                <a:gd name="connsiteY66-626" fmla="*/ 2149683 h 4223666"/>
                <a:gd name="connsiteX67-627" fmla="*/ 1271592 w 1351132"/>
                <a:gd name="connsiteY67-628" fmla="*/ 1606942 h 4223666"/>
                <a:gd name="connsiteX68-629" fmla="*/ 1138247 w 1351132"/>
                <a:gd name="connsiteY68-630" fmla="*/ 855995 h 4223666"/>
                <a:gd name="connsiteX69-631" fmla="*/ 1159301 w 1351132"/>
                <a:gd name="connsiteY69-632" fmla="*/ 671183 h 4223666"/>
                <a:gd name="connsiteX70-633" fmla="*/ 1147604 w 1351132"/>
                <a:gd name="connsiteY70-634" fmla="*/ 432564 h 4223666"/>
                <a:gd name="connsiteX71-635" fmla="*/ 1259895 w 1351132"/>
                <a:gd name="connsiteY71-636" fmla="*/ 409170 h 4223666"/>
                <a:gd name="connsiteX72-637" fmla="*/ 1250538 w 1351132"/>
                <a:gd name="connsiteY72-638" fmla="*/ 392794 h 4223666"/>
                <a:gd name="connsiteX73-639" fmla="*/ 1229483 w 1351132"/>
                <a:gd name="connsiteY73-640" fmla="*/ 392794 h 4223666"/>
                <a:gd name="connsiteX74-641" fmla="*/ 1135907 w 1351132"/>
                <a:gd name="connsiteY74-642" fmla="*/ 324952 h 4223666"/>
                <a:gd name="connsiteX75-643" fmla="*/ 1126550 w 1351132"/>
                <a:gd name="connsiteY75-644" fmla="*/ 271145 h 4223666"/>
                <a:gd name="connsiteX76-645" fmla="*/ 1133568 w 1351132"/>
                <a:gd name="connsiteY76-646" fmla="*/ 193945 h 4223666"/>
                <a:gd name="connsiteX77-647" fmla="*/ 1271592 w 1351132"/>
                <a:gd name="connsiteY77-648" fmla="*/ 107388 h 4223666"/>
                <a:gd name="connsiteX78-649" fmla="*/ 1311362 w 1351132"/>
                <a:gd name="connsiteY78-650" fmla="*/ 34866 h 4223666"/>
                <a:gd name="connsiteX79-651" fmla="*/ 1339435 w 1351132"/>
                <a:gd name="connsiteY79-652" fmla="*/ 30187 h 4223666"/>
                <a:gd name="connsiteX80-653" fmla="*/ 1351132 w 1351132"/>
                <a:gd name="connsiteY80-654" fmla="*/ 20830 h 4223666"/>
                <a:gd name="connsiteX81-655" fmla="*/ 1262235 w 1351132"/>
                <a:gd name="connsiteY81-656" fmla="*/ 30187 h 4223666"/>
                <a:gd name="connsiteX0-657" fmla="*/ 1262235 w 1351132"/>
                <a:gd name="connsiteY0-658" fmla="*/ 30187 h 4223666"/>
                <a:gd name="connsiteX1-659" fmla="*/ 1236501 w 1351132"/>
                <a:gd name="connsiteY1-660" fmla="*/ 44224 h 4223666"/>
                <a:gd name="connsiteX2-661" fmla="*/ 630597 w 1351132"/>
                <a:gd name="connsiteY2-662" fmla="*/ 79315 h 4223666"/>
                <a:gd name="connsiteX3-663" fmla="*/ 595506 w 1351132"/>
                <a:gd name="connsiteY3-664" fmla="*/ 100369 h 4223666"/>
                <a:gd name="connsiteX4-665" fmla="*/ 66802 w 1351132"/>
                <a:gd name="connsiteY4-666" fmla="*/ 364721 h 4223666"/>
                <a:gd name="connsiteX5-667" fmla="*/ 48087 w 1351132"/>
                <a:gd name="connsiteY5-668" fmla="*/ 411509 h 4223666"/>
                <a:gd name="connsiteX6-669" fmla="*/ 48087 w 1351132"/>
                <a:gd name="connsiteY6-670" fmla="*/ 481691 h 4223666"/>
                <a:gd name="connsiteX7-671" fmla="*/ 31711 w 1351132"/>
                <a:gd name="connsiteY7-672" fmla="*/ 540176 h 4223666"/>
                <a:gd name="connsiteX8-673" fmla="*/ 12996 w 1351132"/>
                <a:gd name="connsiteY8-674" fmla="*/ 650128 h 4223666"/>
                <a:gd name="connsiteX9-675" fmla="*/ 52765 w 1351132"/>
                <a:gd name="connsiteY9-676" fmla="*/ 696916 h 4223666"/>
                <a:gd name="connsiteX10-677" fmla="*/ 80838 w 1351132"/>
                <a:gd name="connsiteY10-678" fmla="*/ 762419 h 4223666"/>
                <a:gd name="connsiteX11-679" fmla="*/ 73820 w 1351132"/>
                <a:gd name="connsiteY11-680" fmla="*/ 1043147 h 4223666"/>
                <a:gd name="connsiteX12-681" fmla="*/ 71481 w 1351132"/>
                <a:gd name="connsiteY12-682" fmla="*/ 1057183 h 4223666"/>
                <a:gd name="connsiteX13-683" fmla="*/ 71481 w 1351132"/>
                <a:gd name="connsiteY13-684" fmla="*/ 1316857 h 4223666"/>
                <a:gd name="connsiteX14-685" fmla="*/ 66802 w 1351132"/>
                <a:gd name="connsiteY14-686" fmla="*/ 1461900 h 4223666"/>
                <a:gd name="connsiteX15-687" fmla="*/ 90196 w 1351132"/>
                <a:gd name="connsiteY15-688" fmla="*/ 1670106 h 4223666"/>
                <a:gd name="connsiteX16-689" fmla="*/ 113590 w 1351132"/>
                <a:gd name="connsiteY16-690" fmla="*/ 1808131 h 4223666"/>
                <a:gd name="connsiteX17-691" fmla="*/ 144002 w 1351132"/>
                <a:gd name="connsiteY17-692" fmla="*/ 1978907 h 4223666"/>
                <a:gd name="connsiteX18-693" fmla="*/ 167396 w 1351132"/>
                <a:gd name="connsiteY18-694" fmla="*/ 2266653 h 4223666"/>
                <a:gd name="connsiteX19-695" fmla="*/ 155699 w 1351132"/>
                <a:gd name="connsiteY19-696" fmla="*/ 2290047 h 4223666"/>
                <a:gd name="connsiteX20-697" fmla="*/ 165056 w 1351132"/>
                <a:gd name="connsiteY20-698" fmla="*/ 2451466 h 4223666"/>
                <a:gd name="connsiteX21-699" fmla="*/ 172075 w 1351132"/>
                <a:gd name="connsiteY21-700" fmla="*/ 2502932 h 4223666"/>
                <a:gd name="connsiteX22-701" fmla="*/ 129965 w 1351132"/>
                <a:gd name="connsiteY22-702" fmla="*/ 2647975 h 4223666"/>
                <a:gd name="connsiteX23-703" fmla="*/ 129965 w 1351132"/>
                <a:gd name="connsiteY23-704" fmla="*/ 2662012 h 4223666"/>
                <a:gd name="connsiteX24-705" fmla="*/ 132305 w 1351132"/>
                <a:gd name="connsiteY24-706" fmla="*/ 2860861 h 4223666"/>
                <a:gd name="connsiteX25-707" fmla="*/ 118268 w 1351132"/>
                <a:gd name="connsiteY25-708" fmla="*/ 3108837 h 4223666"/>
                <a:gd name="connsiteX26-709" fmla="*/ 115929 w 1351132"/>
                <a:gd name="connsiteY26-710" fmla="*/ 3118194 h 4223666"/>
                <a:gd name="connsiteX27-711" fmla="*/ 106571 w 1351132"/>
                <a:gd name="connsiteY27-712" fmla="*/ 3370850 h 4223666"/>
                <a:gd name="connsiteX28-713" fmla="*/ 108911 w 1351132"/>
                <a:gd name="connsiteY28-714" fmla="*/ 3604790 h 4223666"/>
                <a:gd name="connsiteX29-715" fmla="*/ 151020 w 1351132"/>
                <a:gd name="connsiteY29-716" fmla="*/ 3965057 h 4223666"/>
                <a:gd name="connsiteX30-717" fmla="*/ 183772 w 1351132"/>
                <a:gd name="connsiteY30-718" fmla="*/ 4154548 h 4223666"/>
                <a:gd name="connsiteX31-719" fmla="*/ 232899 w 1351132"/>
                <a:gd name="connsiteY31-720" fmla="*/ 4213033 h 4223666"/>
                <a:gd name="connsiteX32-721" fmla="*/ 256293 w 1351132"/>
                <a:gd name="connsiteY32-722" fmla="*/ 4222391 h 4223666"/>
                <a:gd name="connsiteX33-723" fmla="*/ 331154 w 1351132"/>
                <a:gd name="connsiteY33-724" fmla="*/ 4213033 h 4223666"/>
                <a:gd name="connsiteX34-725" fmla="*/ 530003 w 1351132"/>
                <a:gd name="connsiteY34-726" fmla="*/ 4201336 h 4223666"/>
                <a:gd name="connsiteX35-727" fmla="*/ 581470 w 1351132"/>
                <a:gd name="connsiteY35-728" fmla="*/ 4191979 h 4223666"/>
                <a:gd name="connsiteX36-729" fmla="*/ 597845 w 1351132"/>
                <a:gd name="connsiteY36-730" fmla="*/ 4156888 h 4223666"/>
                <a:gd name="connsiteX37-731" fmla="*/ 593167 w 1351132"/>
                <a:gd name="connsiteY37-732" fmla="*/ 3829372 h 4223666"/>
                <a:gd name="connsiteX38-733" fmla="*/ 567433 w 1351132"/>
                <a:gd name="connsiteY38-734" fmla="*/ 3506535 h 4223666"/>
                <a:gd name="connsiteX39-735" fmla="*/ 562754 w 1351132"/>
                <a:gd name="connsiteY39-736" fmla="*/ 3424656 h 4223666"/>
                <a:gd name="connsiteX40-737" fmla="*/ 579130 w 1351132"/>
                <a:gd name="connsiteY40-738" fmla="*/ 2764945 h 4223666"/>
                <a:gd name="connsiteX41-739" fmla="*/ 623579 w 1351132"/>
                <a:gd name="connsiteY41-740" fmla="*/ 2414035 h 4223666"/>
                <a:gd name="connsiteX42-741" fmla="*/ 706848 w 1351132"/>
                <a:gd name="connsiteY42-742" fmla="*/ 1867388 h 4223666"/>
                <a:gd name="connsiteX43-743" fmla="*/ 728852 w 1351132"/>
                <a:gd name="connsiteY43-744" fmla="*/ 1766197 h 4223666"/>
                <a:gd name="connsiteX44-745" fmla="*/ 745403 w 1351132"/>
                <a:gd name="connsiteY44-746" fmla="*/ 1923886 h 4223666"/>
                <a:gd name="connsiteX45-747" fmla="*/ 726512 w 1351132"/>
                <a:gd name="connsiteY45-748" fmla="*/ 2166059 h 4223666"/>
                <a:gd name="connsiteX46-749" fmla="*/ 742888 w 1351132"/>
                <a:gd name="connsiteY46-750" fmla="*/ 2292386 h 4223666"/>
                <a:gd name="connsiteX47-751" fmla="*/ 752246 w 1351132"/>
                <a:gd name="connsiteY47-752" fmla="*/ 2671369 h 4223666"/>
                <a:gd name="connsiteX48-753" fmla="*/ 705458 w 1351132"/>
                <a:gd name="connsiteY48-754" fmla="*/ 3071406 h 4223666"/>
                <a:gd name="connsiteX49-755" fmla="*/ 712476 w 1351132"/>
                <a:gd name="connsiteY49-756" fmla="*/ 3604790 h 4223666"/>
                <a:gd name="connsiteX50-757" fmla="*/ 714815 w 1351132"/>
                <a:gd name="connsiteY50-758" fmla="*/ 3726438 h 4223666"/>
                <a:gd name="connsiteX51-759" fmla="*/ 717155 w 1351132"/>
                <a:gd name="connsiteY51-760" fmla="*/ 4009506 h 4223666"/>
                <a:gd name="connsiteX52-761" fmla="*/ 724173 w 1351132"/>
                <a:gd name="connsiteY52-762" fmla="*/ 4142851 h 4223666"/>
                <a:gd name="connsiteX53-763" fmla="*/ 749906 w 1351132"/>
                <a:gd name="connsiteY53-764" fmla="*/ 4163906 h 4223666"/>
                <a:gd name="connsiteX54-765" fmla="*/ 1002561 w 1351132"/>
                <a:gd name="connsiteY54-766" fmla="*/ 4168585 h 4223666"/>
                <a:gd name="connsiteX55-767" fmla="*/ 1154622 w 1351132"/>
                <a:gd name="connsiteY55-768" fmla="*/ 4100742 h 4223666"/>
                <a:gd name="connsiteX56-769" fmla="*/ 1168659 w 1351132"/>
                <a:gd name="connsiteY56-770" fmla="*/ 4028221 h 4223666"/>
                <a:gd name="connsiteX57-771" fmla="*/ 1142925 w 1351132"/>
                <a:gd name="connsiteY57-772" fmla="*/ 3845748 h 4223666"/>
                <a:gd name="connsiteX58-773" fmla="*/ 1128889 w 1351132"/>
                <a:gd name="connsiteY58-774" fmla="*/ 3714741 h 4223666"/>
                <a:gd name="connsiteX59-775" fmla="*/ 1131228 w 1351132"/>
                <a:gd name="connsiteY59-776" fmla="*/ 3567359 h 4223666"/>
                <a:gd name="connsiteX60-777" fmla="*/ 1114853 w 1351132"/>
                <a:gd name="connsiteY60-778" fmla="*/ 3361492 h 4223666"/>
                <a:gd name="connsiteX61-779" fmla="*/ 1152283 w 1351132"/>
                <a:gd name="connsiteY61-780" fmla="*/ 2949758 h 4223666"/>
                <a:gd name="connsiteX62-781" fmla="*/ 1215447 w 1351132"/>
                <a:gd name="connsiteY62-782" fmla="*/ 2708800 h 4223666"/>
                <a:gd name="connsiteX63-783" fmla="*/ 1231823 w 1351132"/>
                <a:gd name="connsiteY63-784" fmla="*/ 2612884 h 4223666"/>
                <a:gd name="connsiteX64-785" fmla="*/ 1231823 w 1351132"/>
                <a:gd name="connsiteY64-786" fmla="*/ 2535684 h 4223666"/>
                <a:gd name="connsiteX65-787" fmla="*/ 1259895 w 1351132"/>
                <a:gd name="connsiteY65-788" fmla="*/ 2166059 h 4223666"/>
                <a:gd name="connsiteX66-789" fmla="*/ 1259895 w 1351132"/>
                <a:gd name="connsiteY66-790" fmla="*/ 2149683 h 4223666"/>
                <a:gd name="connsiteX67-791" fmla="*/ 1271592 w 1351132"/>
                <a:gd name="connsiteY67-792" fmla="*/ 1606942 h 4223666"/>
                <a:gd name="connsiteX68-793" fmla="*/ 1138247 w 1351132"/>
                <a:gd name="connsiteY68-794" fmla="*/ 855995 h 4223666"/>
                <a:gd name="connsiteX69-795" fmla="*/ 1159301 w 1351132"/>
                <a:gd name="connsiteY69-796" fmla="*/ 671183 h 4223666"/>
                <a:gd name="connsiteX70-797" fmla="*/ 1147604 w 1351132"/>
                <a:gd name="connsiteY70-798" fmla="*/ 432564 h 4223666"/>
                <a:gd name="connsiteX71-799" fmla="*/ 1259895 w 1351132"/>
                <a:gd name="connsiteY71-800" fmla="*/ 409170 h 4223666"/>
                <a:gd name="connsiteX72-801" fmla="*/ 1250538 w 1351132"/>
                <a:gd name="connsiteY72-802" fmla="*/ 392794 h 4223666"/>
                <a:gd name="connsiteX73-803" fmla="*/ 1229483 w 1351132"/>
                <a:gd name="connsiteY73-804" fmla="*/ 392794 h 4223666"/>
                <a:gd name="connsiteX74-805" fmla="*/ 1135907 w 1351132"/>
                <a:gd name="connsiteY74-806" fmla="*/ 324952 h 4223666"/>
                <a:gd name="connsiteX75-807" fmla="*/ 1126550 w 1351132"/>
                <a:gd name="connsiteY75-808" fmla="*/ 271145 h 4223666"/>
                <a:gd name="connsiteX76-809" fmla="*/ 1133568 w 1351132"/>
                <a:gd name="connsiteY76-810" fmla="*/ 193945 h 4223666"/>
                <a:gd name="connsiteX77-811" fmla="*/ 1271592 w 1351132"/>
                <a:gd name="connsiteY77-812" fmla="*/ 107388 h 4223666"/>
                <a:gd name="connsiteX78-813" fmla="*/ 1311362 w 1351132"/>
                <a:gd name="connsiteY78-814" fmla="*/ 34866 h 4223666"/>
                <a:gd name="connsiteX79-815" fmla="*/ 1339435 w 1351132"/>
                <a:gd name="connsiteY79-816" fmla="*/ 30187 h 4223666"/>
                <a:gd name="connsiteX80-817" fmla="*/ 1351132 w 1351132"/>
                <a:gd name="connsiteY80-818" fmla="*/ 20830 h 4223666"/>
                <a:gd name="connsiteX81-819" fmla="*/ 1262235 w 1351132"/>
                <a:gd name="connsiteY81-820" fmla="*/ 30187 h 422366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  <a:cxn ang="0">
                  <a:pos x="connsiteX47-95" y="connsiteY47-96"/>
                </a:cxn>
                <a:cxn ang="0">
                  <a:pos x="connsiteX48-97" y="connsiteY48-98"/>
                </a:cxn>
                <a:cxn ang="0">
                  <a:pos x="connsiteX49-99" y="connsiteY49-100"/>
                </a:cxn>
                <a:cxn ang="0">
                  <a:pos x="connsiteX50-101" y="connsiteY50-102"/>
                </a:cxn>
                <a:cxn ang="0">
                  <a:pos x="connsiteX51-103" y="connsiteY51-104"/>
                </a:cxn>
                <a:cxn ang="0">
                  <a:pos x="connsiteX52-105" y="connsiteY52-106"/>
                </a:cxn>
                <a:cxn ang="0">
                  <a:pos x="connsiteX53-107" y="connsiteY53-108"/>
                </a:cxn>
                <a:cxn ang="0">
                  <a:pos x="connsiteX54-109" y="connsiteY54-110"/>
                </a:cxn>
                <a:cxn ang="0">
                  <a:pos x="connsiteX55-111" y="connsiteY55-112"/>
                </a:cxn>
                <a:cxn ang="0">
                  <a:pos x="connsiteX56-113" y="connsiteY56-114"/>
                </a:cxn>
                <a:cxn ang="0">
                  <a:pos x="connsiteX57-115" y="connsiteY57-116"/>
                </a:cxn>
                <a:cxn ang="0">
                  <a:pos x="connsiteX58-117" y="connsiteY58-118"/>
                </a:cxn>
                <a:cxn ang="0">
                  <a:pos x="connsiteX59-119" y="connsiteY59-120"/>
                </a:cxn>
                <a:cxn ang="0">
                  <a:pos x="connsiteX60-121" y="connsiteY60-122"/>
                </a:cxn>
                <a:cxn ang="0">
                  <a:pos x="connsiteX61-123" y="connsiteY61-124"/>
                </a:cxn>
                <a:cxn ang="0">
                  <a:pos x="connsiteX62-125" y="connsiteY62-126"/>
                </a:cxn>
                <a:cxn ang="0">
                  <a:pos x="connsiteX63-127" y="connsiteY63-128"/>
                </a:cxn>
                <a:cxn ang="0">
                  <a:pos x="connsiteX64-129" y="connsiteY64-130"/>
                </a:cxn>
                <a:cxn ang="0">
                  <a:pos x="connsiteX65-131" y="connsiteY65-132"/>
                </a:cxn>
                <a:cxn ang="0">
                  <a:pos x="connsiteX66-133" y="connsiteY66-134"/>
                </a:cxn>
                <a:cxn ang="0">
                  <a:pos x="connsiteX67-135" y="connsiteY67-136"/>
                </a:cxn>
                <a:cxn ang="0">
                  <a:pos x="connsiteX68-137" y="connsiteY68-138"/>
                </a:cxn>
                <a:cxn ang="0">
                  <a:pos x="connsiteX69-139" y="connsiteY69-140"/>
                </a:cxn>
                <a:cxn ang="0">
                  <a:pos x="connsiteX70-141" y="connsiteY70-142"/>
                </a:cxn>
                <a:cxn ang="0">
                  <a:pos x="connsiteX71-143" y="connsiteY71-144"/>
                </a:cxn>
                <a:cxn ang="0">
                  <a:pos x="connsiteX72-145" y="connsiteY72-146"/>
                </a:cxn>
                <a:cxn ang="0">
                  <a:pos x="connsiteX73-147" y="connsiteY73-148"/>
                </a:cxn>
                <a:cxn ang="0">
                  <a:pos x="connsiteX74-149" y="connsiteY74-150"/>
                </a:cxn>
                <a:cxn ang="0">
                  <a:pos x="connsiteX75-151" y="connsiteY75-152"/>
                </a:cxn>
                <a:cxn ang="0">
                  <a:pos x="connsiteX76-153" y="connsiteY76-154"/>
                </a:cxn>
                <a:cxn ang="0">
                  <a:pos x="connsiteX77-155" y="connsiteY77-156"/>
                </a:cxn>
                <a:cxn ang="0">
                  <a:pos x="connsiteX78-157" y="connsiteY78-158"/>
                </a:cxn>
                <a:cxn ang="0">
                  <a:pos x="connsiteX79-159" y="connsiteY79-160"/>
                </a:cxn>
                <a:cxn ang="0">
                  <a:pos x="connsiteX80-161" y="connsiteY80-162"/>
                </a:cxn>
                <a:cxn ang="0">
                  <a:pos x="connsiteX81-163" y="connsiteY81-164"/>
                </a:cxn>
              </a:cxnLst>
              <a:rect l="l" t="t" r="r" b="b"/>
              <a:pathLst>
                <a:path w="1351132" h="4223666">
                  <a:moveTo>
                    <a:pt x="1262235" y="30187"/>
                  </a:moveTo>
                  <a:cubicBezTo>
                    <a:pt x="1257556" y="39545"/>
                    <a:pt x="1248198" y="41884"/>
                    <a:pt x="1236501" y="44224"/>
                  </a:cubicBezTo>
                  <a:cubicBezTo>
                    <a:pt x="1133568" y="53581"/>
                    <a:pt x="637615" y="109727"/>
                    <a:pt x="630597" y="79315"/>
                  </a:cubicBezTo>
                  <a:cubicBezTo>
                    <a:pt x="623579" y="83994"/>
                    <a:pt x="609542" y="93351"/>
                    <a:pt x="595506" y="100369"/>
                  </a:cubicBezTo>
                  <a:cubicBezTo>
                    <a:pt x="427069" y="203303"/>
                    <a:pt x="263311" y="315594"/>
                    <a:pt x="66802" y="364721"/>
                  </a:cubicBezTo>
                  <a:cubicBezTo>
                    <a:pt x="45747" y="374079"/>
                    <a:pt x="55105" y="397473"/>
                    <a:pt x="48087" y="411509"/>
                  </a:cubicBezTo>
                  <a:cubicBezTo>
                    <a:pt x="41068" y="434903"/>
                    <a:pt x="36390" y="460637"/>
                    <a:pt x="48087" y="481691"/>
                  </a:cubicBezTo>
                  <a:cubicBezTo>
                    <a:pt x="69141" y="512103"/>
                    <a:pt x="52765" y="523800"/>
                    <a:pt x="31711" y="540176"/>
                  </a:cubicBezTo>
                  <a:cubicBezTo>
                    <a:pt x="-1041" y="565910"/>
                    <a:pt x="-10398" y="615037"/>
                    <a:pt x="12996" y="650128"/>
                  </a:cubicBezTo>
                  <a:cubicBezTo>
                    <a:pt x="24693" y="666504"/>
                    <a:pt x="38729" y="685219"/>
                    <a:pt x="52765" y="696916"/>
                  </a:cubicBezTo>
                  <a:cubicBezTo>
                    <a:pt x="76159" y="715631"/>
                    <a:pt x="78499" y="734346"/>
                    <a:pt x="80838" y="762419"/>
                  </a:cubicBezTo>
                  <a:cubicBezTo>
                    <a:pt x="83178" y="855995"/>
                    <a:pt x="41068" y="949571"/>
                    <a:pt x="73820" y="1043147"/>
                  </a:cubicBezTo>
                  <a:cubicBezTo>
                    <a:pt x="76159" y="1047826"/>
                    <a:pt x="73820" y="1052505"/>
                    <a:pt x="71481" y="1057183"/>
                  </a:cubicBezTo>
                  <a:cubicBezTo>
                    <a:pt x="48087" y="1143742"/>
                    <a:pt x="45747" y="1230299"/>
                    <a:pt x="71481" y="1316857"/>
                  </a:cubicBezTo>
                  <a:cubicBezTo>
                    <a:pt x="85517" y="1365984"/>
                    <a:pt x="76159" y="1415112"/>
                    <a:pt x="66802" y="1461900"/>
                  </a:cubicBezTo>
                  <a:cubicBezTo>
                    <a:pt x="50426" y="1534421"/>
                    <a:pt x="57444" y="1602264"/>
                    <a:pt x="90196" y="1670106"/>
                  </a:cubicBezTo>
                  <a:cubicBezTo>
                    <a:pt x="111250" y="1712215"/>
                    <a:pt x="120608" y="1756664"/>
                    <a:pt x="113590" y="1808131"/>
                  </a:cubicBezTo>
                  <a:cubicBezTo>
                    <a:pt x="106571" y="1866616"/>
                    <a:pt x="127626" y="1922761"/>
                    <a:pt x="144002" y="1978907"/>
                  </a:cubicBezTo>
                  <a:cubicBezTo>
                    <a:pt x="172075" y="2070143"/>
                    <a:pt x="160378" y="2170738"/>
                    <a:pt x="167396" y="2266653"/>
                  </a:cubicBezTo>
                  <a:cubicBezTo>
                    <a:pt x="167396" y="2273671"/>
                    <a:pt x="160378" y="2280689"/>
                    <a:pt x="155699" y="2290047"/>
                  </a:cubicBezTo>
                  <a:cubicBezTo>
                    <a:pt x="134644" y="2346193"/>
                    <a:pt x="118268" y="2399999"/>
                    <a:pt x="165056" y="2451466"/>
                  </a:cubicBezTo>
                  <a:cubicBezTo>
                    <a:pt x="176753" y="2463163"/>
                    <a:pt x="181432" y="2481878"/>
                    <a:pt x="172075" y="2502932"/>
                  </a:cubicBezTo>
                  <a:cubicBezTo>
                    <a:pt x="153359" y="2549720"/>
                    <a:pt x="160378" y="2603527"/>
                    <a:pt x="129965" y="2647975"/>
                  </a:cubicBezTo>
                  <a:cubicBezTo>
                    <a:pt x="127626" y="2650315"/>
                    <a:pt x="127626" y="2657333"/>
                    <a:pt x="129965" y="2662012"/>
                  </a:cubicBezTo>
                  <a:cubicBezTo>
                    <a:pt x="141662" y="2727515"/>
                    <a:pt x="134644" y="2795357"/>
                    <a:pt x="132305" y="2860861"/>
                  </a:cubicBezTo>
                  <a:cubicBezTo>
                    <a:pt x="127626" y="2942740"/>
                    <a:pt x="83178" y="3024618"/>
                    <a:pt x="118268" y="3108837"/>
                  </a:cubicBezTo>
                  <a:cubicBezTo>
                    <a:pt x="118268" y="3111176"/>
                    <a:pt x="118268" y="3115855"/>
                    <a:pt x="115929" y="3118194"/>
                  </a:cubicBezTo>
                  <a:cubicBezTo>
                    <a:pt x="101893" y="3202413"/>
                    <a:pt x="99553" y="3286631"/>
                    <a:pt x="106571" y="3370850"/>
                  </a:cubicBezTo>
                  <a:cubicBezTo>
                    <a:pt x="111250" y="3448050"/>
                    <a:pt x="108911" y="3527589"/>
                    <a:pt x="108911" y="3604790"/>
                  </a:cubicBezTo>
                  <a:cubicBezTo>
                    <a:pt x="108911" y="3726438"/>
                    <a:pt x="134644" y="3845748"/>
                    <a:pt x="151020" y="3965057"/>
                  </a:cubicBezTo>
                  <a:cubicBezTo>
                    <a:pt x="160378" y="4028221"/>
                    <a:pt x="193129" y="4086706"/>
                    <a:pt x="183772" y="4154548"/>
                  </a:cubicBezTo>
                  <a:cubicBezTo>
                    <a:pt x="176753" y="4194318"/>
                    <a:pt x="195469" y="4210694"/>
                    <a:pt x="232899" y="4213033"/>
                  </a:cubicBezTo>
                  <a:cubicBezTo>
                    <a:pt x="239917" y="4217712"/>
                    <a:pt x="249275" y="4220052"/>
                    <a:pt x="256293" y="4222391"/>
                  </a:cubicBezTo>
                  <a:cubicBezTo>
                    <a:pt x="282026" y="4227070"/>
                    <a:pt x="305420" y="4217712"/>
                    <a:pt x="331154" y="4213033"/>
                  </a:cubicBezTo>
                  <a:cubicBezTo>
                    <a:pt x="396657" y="4196658"/>
                    <a:pt x="462160" y="4189639"/>
                    <a:pt x="530003" y="4201336"/>
                  </a:cubicBezTo>
                  <a:cubicBezTo>
                    <a:pt x="546379" y="4198997"/>
                    <a:pt x="565094" y="4198997"/>
                    <a:pt x="581470" y="4191979"/>
                  </a:cubicBezTo>
                  <a:cubicBezTo>
                    <a:pt x="595506" y="4184961"/>
                    <a:pt x="595506" y="4168585"/>
                    <a:pt x="597845" y="4156888"/>
                  </a:cubicBezTo>
                  <a:cubicBezTo>
                    <a:pt x="614221" y="4046936"/>
                    <a:pt x="616561" y="3934645"/>
                    <a:pt x="593167" y="3829372"/>
                  </a:cubicBezTo>
                  <a:cubicBezTo>
                    <a:pt x="569773" y="3721760"/>
                    <a:pt x="576791" y="3614147"/>
                    <a:pt x="567433" y="3506535"/>
                  </a:cubicBezTo>
                  <a:cubicBezTo>
                    <a:pt x="565094" y="3478462"/>
                    <a:pt x="565094" y="3452729"/>
                    <a:pt x="562754" y="3424656"/>
                  </a:cubicBezTo>
                  <a:cubicBezTo>
                    <a:pt x="544039" y="3204752"/>
                    <a:pt x="532342" y="2982509"/>
                    <a:pt x="579130" y="2764945"/>
                  </a:cubicBezTo>
                  <a:cubicBezTo>
                    <a:pt x="604864" y="2650315"/>
                    <a:pt x="616561" y="2531005"/>
                    <a:pt x="623579" y="2414035"/>
                  </a:cubicBezTo>
                  <a:cubicBezTo>
                    <a:pt x="630597" y="2264314"/>
                    <a:pt x="697490" y="2017110"/>
                    <a:pt x="706848" y="1867388"/>
                  </a:cubicBezTo>
                  <a:cubicBezTo>
                    <a:pt x="724393" y="1752368"/>
                    <a:pt x="720664" y="1770876"/>
                    <a:pt x="728852" y="1766197"/>
                  </a:cubicBezTo>
                  <a:cubicBezTo>
                    <a:pt x="717155" y="1845737"/>
                    <a:pt x="750082" y="1846686"/>
                    <a:pt x="745403" y="1923886"/>
                  </a:cubicBezTo>
                  <a:cubicBezTo>
                    <a:pt x="768797" y="1994068"/>
                    <a:pt x="724173" y="2091198"/>
                    <a:pt x="726512" y="2166059"/>
                  </a:cubicBezTo>
                  <a:cubicBezTo>
                    <a:pt x="726512" y="2208168"/>
                    <a:pt x="733530" y="2250277"/>
                    <a:pt x="742888" y="2292386"/>
                  </a:cubicBezTo>
                  <a:cubicBezTo>
                    <a:pt x="768621" y="2416375"/>
                    <a:pt x="766282" y="2547381"/>
                    <a:pt x="752246" y="2671369"/>
                  </a:cubicBezTo>
                  <a:cubicBezTo>
                    <a:pt x="738209" y="2804715"/>
                    <a:pt x="712476" y="2938061"/>
                    <a:pt x="705458" y="3071406"/>
                  </a:cubicBezTo>
                  <a:cubicBezTo>
                    <a:pt x="696100" y="3249201"/>
                    <a:pt x="689082" y="3426995"/>
                    <a:pt x="712476" y="3604790"/>
                  </a:cubicBezTo>
                  <a:cubicBezTo>
                    <a:pt x="717155" y="3644559"/>
                    <a:pt x="726512" y="3689008"/>
                    <a:pt x="714815" y="3726438"/>
                  </a:cubicBezTo>
                  <a:cubicBezTo>
                    <a:pt x="686742" y="3822354"/>
                    <a:pt x="705458" y="3915930"/>
                    <a:pt x="717155" y="4009506"/>
                  </a:cubicBezTo>
                  <a:cubicBezTo>
                    <a:pt x="721833" y="4053954"/>
                    <a:pt x="705458" y="4098403"/>
                    <a:pt x="724173" y="4142851"/>
                  </a:cubicBezTo>
                  <a:cubicBezTo>
                    <a:pt x="731191" y="4152209"/>
                    <a:pt x="738209" y="4161567"/>
                    <a:pt x="749906" y="4163906"/>
                  </a:cubicBezTo>
                  <a:cubicBezTo>
                    <a:pt x="834125" y="4170924"/>
                    <a:pt x="918343" y="4168585"/>
                    <a:pt x="1002561" y="4168585"/>
                  </a:cubicBezTo>
                  <a:cubicBezTo>
                    <a:pt x="1061046" y="4168585"/>
                    <a:pt x="1117192" y="4149870"/>
                    <a:pt x="1154622" y="4100742"/>
                  </a:cubicBezTo>
                  <a:cubicBezTo>
                    <a:pt x="1170998" y="4079688"/>
                    <a:pt x="1159301" y="4051615"/>
                    <a:pt x="1168659" y="4028221"/>
                  </a:cubicBezTo>
                  <a:cubicBezTo>
                    <a:pt x="1161641" y="3967396"/>
                    <a:pt x="1156962" y="3904233"/>
                    <a:pt x="1142925" y="3845748"/>
                  </a:cubicBezTo>
                  <a:cubicBezTo>
                    <a:pt x="1133568" y="3801299"/>
                    <a:pt x="1126550" y="3761529"/>
                    <a:pt x="1128889" y="3714741"/>
                  </a:cubicBezTo>
                  <a:cubicBezTo>
                    <a:pt x="1131228" y="3665614"/>
                    <a:pt x="1149944" y="3614147"/>
                    <a:pt x="1131228" y="3567359"/>
                  </a:cubicBezTo>
                  <a:cubicBezTo>
                    <a:pt x="1103156" y="3499517"/>
                    <a:pt x="1103156" y="3429335"/>
                    <a:pt x="1114853" y="3361492"/>
                  </a:cubicBezTo>
                  <a:cubicBezTo>
                    <a:pt x="1140586" y="3225807"/>
                    <a:pt x="1128889" y="3085443"/>
                    <a:pt x="1152283" y="2949758"/>
                  </a:cubicBezTo>
                  <a:cubicBezTo>
                    <a:pt x="1166319" y="2865539"/>
                    <a:pt x="1163980" y="2781321"/>
                    <a:pt x="1215447" y="2708800"/>
                  </a:cubicBezTo>
                  <a:cubicBezTo>
                    <a:pt x="1234162" y="2683066"/>
                    <a:pt x="1234162" y="2645636"/>
                    <a:pt x="1231823" y="2612884"/>
                  </a:cubicBezTo>
                  <a:cubicBezTo>
                    <a:pt x="1229483" y="2587151"/>
                    <a:pt x="1229483" y="2561417"/>
                    <a:pt x="1231823" y="2535684"/>
                  </a:cubicBezTo>
                  <a:cubicBezTo>
                    <a:pt x="1243520" y="2411696"/>
                    <a:pt x="1269253" y="2290047"/>
                    <a:pt x="1259895" y="2166059"/>
                  </a:cubicBezTo>
                  <a:lnTo>
                    <a:pt x="1259895" y="2149683"/>
                  </a:lnTo>
                  <a:cubicBezTo>
                    <a:pt x="1255217" y="1969549"/>
                    <a:pt x="1276271" y="1789416"/>
                    <a:pt x="1271592" y="1606942"/>
                  </a:cubicBezTo>
                  <a:cubicBezTo>
                    <a:pt x="1264574" y="1349608"/>
                    <a:pt x="1215447" y="1099293"/>
                    <a:pt x="1138247" y="855995"/>
                  </a:cubicBezTo>
                  <a:cubicBezTo>
                    <a:pt x="1124210" y="848977"/>
                    <a:pt x="1147604" y="727328"/>
                    <a:pt x="1159301" y="671183"/>
                  </a:cubicBezTo>
                  <a:cubicBezTo>
                    <a:pt x="1173338" y="596322"/>
                    <a:pt x="1173338" y="512103"/>
                    <a:pt x="1147604" y="432564"/>
                  </a:cubicBezTo>
                  <a:cubicBezTo>
                    <a:pt x="1187374" y="427885"/>
                    <a:pt x="1229483" y="444261"/>
                    <a:pt x="1259895" y="409170"/>
                  </a:cubicBezTo>
                  <a:cubicBezTo>
                    <a:pt x="1262235" y="399812"/>
                    <a:pt x="1257556" y="395134"/>
                    <a:pt x="1250538" y="392794"/>
                  </a:cubicBezTo>
                  <a:cubicBezTo>
                    <a:pt x="1243520" y="390455"/>
                    <a:pt x="1236501" y="390455"/>
                    <a:pt x="1229483" y="392794"/>
                  </a:cubicBezTo>
                  <a:cubicBezTo>
                    <a:pt x="1161641" y="399812"/>
                    <a:pt x="1152283" y="392794"/>
                    <a:pt x="1135907" y="324952"/>
                  </a:cubicBezTo>
                  <a:cubicBezTo>
                    <a:pt x="1131228" y="306236"/>
                    <a:pt x="1128889" y="289861"/>
                    <a:pt x="1126550" y="271145"/>
                  </a:cubicBezTo>
                  <a:cubicBezTo>
                    <a:pt x="1124210" y="245412"/>
                    <a:pt x="1114853" y="217339"/>
                    <a:pt x="1133568" y="193945"/>
                  </a:cubicBezTo>
                  <a:cubicBezTo>
                    <a:pt x="1170998" y="149497"/>
                    <a:pt x="1213107" y="116745"/>
                    <a:pt x="1271592" y="107388"/>
                  </a:cubicBezTo>
                  <a:cubicBezTo>
                    <a:pt x="1337096" y="98030"/>
                    <a:pt x="1341774" y="93351"/>
                    <a:pt x="1311362" y="34866"/>
                  </a:cubicBezTo>
                  <a:cubicBezTo>
                    <a:pt x="1320720" y="27848"/>
                    <a:pt x="1330077" y="32527"/>
                    <a:pt x="1339435" y="30187"/>
                  </a:cubicBezTo>
                  <a:cubicBezTo>
                    <a:pt x="1344114" y="27848"/>
                    <a:pt x="1348793" y="25509"/>
                    <a:pt x="1351132" y="20830"/>
                  </a:cubicBezTo>
                  <a:cubicBezTo>
                    <a:pt x="1320720" y="-225"/>
                    <a:pt x="1287968" y="-16601"/>
                    <a:pt x="1262235" y="30187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/>
            <p:cNvSpPr/>
            <p:nvPr/>
          </p:nvSpPr>
          <p:spPr>
            <a:xfrm>
              <a:off x="9579449" y="6174010"/>
              <a:ext cx="1029336" cy="538062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/>
            <p:cNvSpPr/>
            <p:nvPr/>
          </p:nvSpPr>
          <p:spPr>
            <a:xfrm>
              <a:off x="9189890" y="77155"/>
              <a:ext cx="772002" cy="65503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/>
            <p:cNvSpPr/>
            <p:nvPr/>
          </p:nvSpPr>
          <p:spPr>
            <a:xfrm>
              <a:off x="9178941" y="503306"/>
              <a:ext cx="233940" cy="51466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/>
            <p:cNvSpPr/>
            <p:nvPr/>
          </p:nvSpPr>
          <p:spPr>
            <a:xfrm>
              <a:off x="8540922" y="2405238"/>
              <a:ext cx="467880" cy="210546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/>
            <p:cNvSpPr/>
            <p:nvPr/>
          </p:nvSpPr>
          <p:spPr>
            <a:xfrm>
              <a:off x="9047229" y="6295659"/>
              <a:ext cx="491274" cy="584850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/>
            <p:cNvSpPr/>
            <p:nvPr/>
          </p:nvSpPr>
          <p:spPr>
            <a:xfrm>
              <a:off x="8559637" y="1946560"/>
              <a:ext cx="1660973" cy="65503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/>
            <p:cNvSpPr/>
            <p:nvPr/>
          </p:nvSpPr>
          <p:spPr>
            <a:xfrm>
              <a:off x="9989523" y="2036256"/>
              <a:ext cx="772002" cy="561456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/>
            <p:cNvSpPr/>
            <p:nvPr/>
          </p:nvSpPr>
          <p:spPr>
            <a:xfrm>
              <a:off x="10218271" y="2115152"/>
              <a:ext cx="163758" cy="140364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/>
            <p:cNvSpPr/>
            <p:nvPr/>
          </p:nvSpPr>
          <p:spPr>
            <a:xfrm>
              <a:off x="10339920" y="2109185"/>
              <a:ext cx="163758" cy="140364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/>
            <p:cNvSpPr/>
            <p:nvPr/>
          </p:nvSpPr>
          <p:spPr>
            <a:xfrm>
              <a:off x="10473266" y="2083394"/>
              <a:ext cx="140364" cy="116970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8963351" y="2835327"/>
              <a:ext cx="1121835" cy="315595"/>
              <a:chOff x="8963351" y="2835327"/>
              <a:chExt cx="1121835" cy="315595"/>
            </a:xfrm>
          </p:grpSpPr>
          <p:sp>
            <p:nvSpPr>
              <p:cNvPr id="93" name="Freeform: Shape 92"/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/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/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/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/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/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2" name="Freeform: Shape 81"/>
            <p:cNvSpPr/>
            <p:nvPr/>
          </p:nvSpPr>
          <p:spPr>
            <a:xfrm>
              <a:off x="9763854" y="2540923"/>
              <a:ext cx="116970" cy="116970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/>
            <p:cNvSpPr/>
            <p:nvPr/>
          </p:nvSpPr>
          <p:spPr>
            <a:xfrm>
              <a:off x="9783143" y="2858633"/>
              <a:ext cx="116970" cy="116970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/>
            <p:cNvSpPr/>
            <p:nvPr/>
          </p:nvSpPr>
          <p:spPr>
            <a:xfrm>
              <a:off x="9700816" y="2238692"/>
              <a:ext cx="116970" cy="116970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/>
            <p:cNvSpPr/>
            <p:nvPr/>
          </p:nvSpPr>
          <p:spPr>
            <a:xfrm>
              <a:off x="9371409" y="468215"/>
              <a:ext cx="561456" cy="725214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/>
            <p:cNvSpPr/>
            <p:nvPr/>
          </p:nvSpPr>
          <p:spPr>
            <a:xfrm>
              <a:off x="9783143" y="2049064"/>
              <a:ext cx="210546" cy="116970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/>
            <p:cNvSpPr/>
            <p:nvPr/>
          </p:nvSpPr>
          <p:spPr>
            <a:xfrm>
              <a:off x="9682264" y="2227159"/>
              <a:ext cx="163758" cy="772002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/>
            <p:cNvSpPr/>
            <p:nvPr/>
          </p:nvSpPr>
          <p:spPr>
            <a:xfrm>
              <a:off x="9605064" y="1537036"/>
              <a:ext cx="70182" cy="538062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/>
            <p:cNvSpPr/>
            <p:nvPr/>
          </p:nvSpPr>
          <p:spPr>
            <a:xfrm>
              <a:off x="9617046" y="1644933"/>
              <a:ext cx="116970" cy="116970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/>
            <p:cNvSpPr/>
            <p:nvPr/>
          </p:nvSpPr>
          <p:spPr>
            <a:xfrm>
              <a:off x="9881398" y="1998043"/>
              <a:ext cx="187152" cy="93576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/>
            <p:cNvSpPr/>
            <p:nvPr/>
          </p:nvSpPr>
          <p:spPr>
            <a:xfrm>
              <a:off x="9241610" y="610281"/>
              <a:ext cx="116970" cy="140364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/>
            <p:cNvSpPr/>
            <p:nvPr/>
          </p:nvSpPr>
          <p:spPr>
            <a:xfrm>
              <a:off x="9502415" y="1027186"/>
              <a:ext cx="1684367" cy="1263276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3535045" y="5289550"/>
            <a:ext cx="1201420" cy="113030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728460" y="5498465"/>
            <a:ext cx="900430" cy="889635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296910" y="5543550"/>
            <a:ext cx="870585" cy="79883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66360" y="5289550"/>
            <a:ext cx="901065" cy="115824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61346751_2369255210002326_2607068942790819840_n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 rot="20700000">
            <a:off x="1348105" y="1627505"/>
            <a:ext cx="1630680" cy="2900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16935" y="1565910"/>
            <a:ext cx="801814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00" b="1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Compactness</a:t>
            </a:r>
            <a:endParaRPr lang="en-US" sz="2600" b="1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2757643" y="2672571"/>
            <a:ext cx="751104" cy="1441755"/>
            <a:chOff x="4661983" y="2106581"/>
            <a:chExt cx="497554" cy="745743"/>
          </a:xfrm>
          <a:solidFill>
            <a:schemeClr val="bg1">
              <a:lumMod val="85000"/>
            </a:schemeClr>
          </a:solidFill>
        </p:grpSpPr>
        <p:sp>
          <p:nvSpPr>
            <p:cNvPr id="52" name="Rounded Rectangle 51"/>
            <p:cNvSpPr/>
            <p:nvPr/>
          </p:nvSpPr>
          <p:spPr>
            <a:xfrm rot="3148397">
              <a:off x="4756549" y="2012015"/>
              <a:ext cx="265003" cy="4541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 rot="3148397">
              <a:off x="4786261" y="2266384"/>
              <a:ext cx="265003" cy="45413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4" name="Rounded Rectangle 53"/>
            <p:cNvSpPr/>
            <p:nvPr/>
          </p:nvSpPr>
          <p:spPr>
            <a:xfrm rot="3148397">
              <a:off x="4839828" y="2532616"/>
              <a:ext cx="251279" cy="38813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7970520" y="2294890"/>
            <a:ext cx="2859405" cy="4914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/>
            <a:r>
              <a:rPr lang="en-US" sz="2600" b="1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0-24 H availibility</a:t>
            </a:r>
            <a:endParaRPr lang="en-US" sz="2600" b="1" dirty="0">
              <a:solidFill>
                <a:schemeClr val="bg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779260" y="3008630"/>
            <a:ext cx="3409950" cy="4914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r"/>
            <a:r>
              <a:rPr lang="en-US" sz="2600" b="1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Better comfortability</a:t>
            </a:r>
            <a:endParaRPr lang="en-US" sz="2600"/>
          </a:p>
        </p:txBody>
      </p:sp>
      <p:sp>
        <p:nvSpPr>
          <p:cNvPr id="7" name="Text Box 6"/>
          <p:cNvSpPr txBox="1"/>
          <p:nvPr/>
        </p:nvSpPr>
        <p:spPr>
          <a:xfrm>
            <a:off x="3416935" y="3750945"/>
            <a:ext cx="6983730" cy="4914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sz="2600" b="1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Keeping yourself up to date with news</a:t>
            </a:r>
            <a:endParaRPr lang="en-US" sz="2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11"/>
          <p:cNvSpPr/>
          <p:nvPr/>
        </p:nvSpPr>
        <p:spPr>
          <a:xfrm rot="14051618" flipH="1">
            <a:off x="9822018" y="4501093"/>
            <a:ext cx="1877147" cy="159427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TextBox 7"/>
          <p:cNvSpPr txBox="1"/>
          <p:nvPr/>
        </p:nvSpPr>
        <p:spPr>
          <a:xfrm>
            <a:off x="4275455" y="4939983"/>
            <a:ext cx="5290185" cy="11068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b="1" dirty="0">
                <a:solidFill>
                  <a:schemeClr val="bg1"/>
                </a:solidFill>
                <a:cs typeface="Arial" panose="020B0604020202020204" pitchFamily="34" charset="0"/>
              </a:rPr>
              <a:t>Live demo</a:t>
            </a:r>
            <a:endParaRPr lang="en-US" altLang="ko-KR" sz="6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8375702" y="5080698"/>
            <a:ext cx="1463040" cy="0"/>
          </a:xfrm>
          <a:prstGeom prst="straightConnector1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Placeholder 1" descr="Untitled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158750" y="249555"/>
            <a:ext cx="9406890" cy="43091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67524" y="2746073"/>
            <a:ext cx="53244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5" dirty="0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  <a:endParaRPr lang="ko-KR" altLang="en-US" sz="5865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7090" y="3641090"/>
            <a:ext cx="2125345" cy="3784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865" dirty="0">
                <a:solidFill>
                  <a:schemeClr val="bg1"/>
                </a:solidFill>
                <a:cs typeface="Arial" panose="020B0604020202020204" pitchFamily="34" charset="0"/>
              </a:rPr>
              <a:t>for Your attention!</a:t>
            </a:r>
            <a:endParaRPr lang="en-US" sz="1865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Isosceles Triangle 51"/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Parallelogram 15"/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val 66"/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25"/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ound Same Side Corner Rectangle 8"/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ounded Rectangle 51"/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Rounded Rectangle 8"/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-1" fmla="*/ 554477 w 3888432"/>
              <a:gd name="connsiteY0-2" fmla="*/ 1512168 h 3960440"/>
              <a:gd name="connsiteX1-3" fmla="*/ 554477 w 3888432"/>
              <a:gd name="connsiteY1-4" fmla="*/ 3312368 h 3960440"/>
              <a:gd name="connsiteX2-5" fmla="*/ 1201638 w 3888432"/>
              <a:gd name="connsiteY2-6" fmla="*/ 3312368 h 3960440"/>
              <a:gd name="connsiteX3-7" fmla="*/ 1201638 w 3888432"/>
              <a:gd name="connsiteY3-8" fmla="*/ 1512168 h 3960440"/>
              <a:gd name="connsiteX4-9" fmla="*/ 554477 w 3888432"/>
              <a:gd name="connsiteY4-10" fmla="*/ 1512168 h 3960440"/>
              <a:gd name="connsiteX5-11" fmla="*/ 2840340 w 3888432"/>
              <a:gd name="connsiteY5-12" fmla="*/ 1479943 h 3960440"/>
              <a:gd name="connsiteX6-13" fmla="*/ 2136833 w 3888432"/>
              <a:gd name="connsiteY6-14" fmla="*/ 1785510 h 3960440"/>
              <a:gd name="connsiteX7-15" fmla="*/ 2136833 w 3888432"/>
              <a:gd name="connsiteY7-16" fmla="*/ 1510185 h 3960440"/>
              <a:gd name="connsiteX8-17" fmla="*/ 1489672 w 3888432"/>
              <a:gd name="connsiteY8-18" fmla="*/ 1510185 h 3960440"/>
              <a:gd name="connsiteX9-19" fmla="*/ 1489672 w 3888432"/>
              <a:gd name="connsiteY9-20" fmla="*/ 3310385 h 3960440"/>
              <a:gd name="connsiteX10-21" fmla="*/ 2136833 w 3888432"/>
              <a:gd name="connsiteY10-22" fmla="*/ 3310385 h 3960440"/>
              <a:gd name="connsiteX11-23" fmla="*/ 2136833 w 3888432"/>
              <a:gd name="connsiteY11-24" fmla="*/ 2084121 h 3960440"/>
              <a:gd name="connsiteX12-25" fmla="*/ 2673919 w 3888432"/>
              <a:gd name="connsiteY12-26" fmla="*/ 2138897 h 3960440"/>
              <a:gd name="connsiteX13-27" fmla="*/ 2679688 w 3888432"/>
              <a:gd name="connsiteY13-28" fmla="*/ 3312366 h 3960440"/>
              <a:gd name="connsiteX14-29" fmla="*/ 3326849 w 3888432"/>
              <a:gd name="connsiteY14-30" fmla="*/ 3312366 h 3960440"/>
              <a:gd name="connsiteX15-31" fmla="*/ 3333768 w 3888432"/>
              <a:gd name="connsiteY15-32" fmla="*/ 2128613 h 3960440"/>
              <a:gd name="connsiteX16-33" fmla="*/ 2840340 w 3888432"/>
              <a:gd name="connsiteY16-34" fmla="*/ 1479943 h 3960440"/>
              <a:gd name="connsiteX17-35" fmla="*/ 878058 w 3888432"/>
              <a:gd name="connsiteY17-36" fmla="*/ 648072 h 3960440"/>
              <a:gd name="connsiteX18-37" fmla="*/ 554477 w 3888432"/>
              <a:gd name="connsiteY18-38" fmla="*/ 971653 h 3960440"/>
              <a:gd name="connsiteX19-39" fmla="*/ 878058 w 3888432"/>
              <a:gd name="connsiteY19-40" fmla="*/ 1295234 h 3960440"/>
              <a:gd name="connsiteX20-41" fmla="*/ 1201639 w 3888432"/>
              <a:gd name="connsiteY20-42" fmla="*/ 971653 h 3960440"/>
              <a:gd name="connsiteX21-43" fmla="*/ 878058 w 3888432"/>
              <a:gd name="connsiteY21-44" fmla="*/ 648072 h 3960440"/>
              <a:gd name="connsiteX22-45" fmla="*/ 333511 w 3888432"/>
              <a:gd name="connsiteY22-46" fmla="*/ 0 h 3960440"/>
              <a:gd name="connsiteX23-47" fmla="*/ 3554921 w 3888432"/>
              <a:gd name="connsiteY23-48" fmla="*/ 0 h 3960440"/>
              <a:gd name="connsiteX24-49" fmla="*/ 3888432 w 3888432"/>
              <a:gd name="connsiteY24-50" fmla="*/ 333511 h 3960440"/>
              <a:gd name="connsiteX25-51" fmla="*/ 3888432 w 3888432"/>
              <a:gd name="connsiteY25-52" fmla="*/ 3626929 h 3960440"/>
              <a:gd name="connsiteX26-53" fmla="*/ 3554921 w 3888432"/>
              <a:gd name="connsiteY26-54" fmla="*/ 3960440 h 3960440"/>
              <a:gd name="connsiteX27-55" fmla="*/ 333511 w 3888432"/>
              <a:gd name="connsiteY27-56" fmla="*/ 3960440 h 3960440"/>
              <a:gd name="connsiteX28-57" fmla="*/ 0 w 3888432"/>
              <a:gd name="connsiteY28-58" fmla="*/ 3626929 h 3960440"/>
              <a:gd name="connsiteX29-59" fmla="*/ 0 w 3888432"/>
              <a:gd name="connsiteY29-60" fmla="*/ 333511 h 3960440"/>
              <a:gd name="connsiteX30-61" fmla="*/ 333511 w 3888432"/>
              <a:gd name="connsiteY30-62" fmla="*/ 0 h 3960440"/>
              <a:gd name="connsiteX0-63" fmla="*/ 554477 w 3888432"/>
              <a:gd name="connsiteY0-64" fmla="*/ 1512168 h 3960440"/>
              <a:gd name="connsiteX1-65" fmla="*/ 554477 w 3888432"/>
              <a:gd name="connsiteY1-66" fmla="*/ 3312368 h 3960440"/>
              <a:gd name="connsiteX2-67" fmla="*/ 1201638 w 3888432"/>
              <a:gd name="connsiteY2-68" fmla="*/ 3312368 h 3960440"/>
              <a:gd name="connsiteX3-69" fmla="*/ 1201638 w 3888432"/>
              <a:gd name="connsiteY3-70" fmla="*/ 1512168 h 3960440"/>
              <a:gd name="connsiteX4-71" fmla="*/ 554477 w 3888432"/>
              <a:gd name="connsiteY4-72" fmla="*/ 1512168 h 3960440"/>
              <a:gd name="connsiteX5-73" fmla="*/ 2840340 w 3888432"/>
              <a:gd name="connsiteY5-74" fmla="*/ 1479943 h 3960440"/>
              <a:gd name="connsiteX6-75" fmla="*/ 2136833 w 3888432"/>
              <a:gd name="connsiteY6-76" fmla="*/ 1785510 h 3960440"/>
              <a:gd name="connsiteX7-77" fmla="*/ 2136833 w 3888432"/>
              <a:gd name="connsiteY7-78" fmla="*/ 1510185 h 3960440"/>
              <a:gd name="connsiteX8-79" fmla="*/ 1489672 w 3888432"/>
              <a:gd name="connsiteY8-80" fmla="*/ 1510185 h 3960440"/>
              <a:gd name="connsiteX9-81" fmla="*/ 1489672 w 3888432"/>
              <a:gd name="connsiteY9-82" fmla="*/ 3310385 h 3960440"/>
              <a:gd name="connsiteX10-83" fmla="*/ 2136833 w 3888432"/>
              <a:gd name="connsiteY10-84" fmla="*/ 3310385 h 3960440"/>
              <a:gd name="connsiteX11-85" fmla="*/ 2136833 w 3888432"/>
              <a:gd name="connsiteY11-86" fmla="*/ 2084121 h 3960440"/>
              <a:gd name="connsiteX12-87" fmla="*/ 2673919 w 3888432"/>
              <a:gd name="connsiteY12-88" fmla="*/ 2138897 h 3960440"/>
              <a:gd name="connsiteX13-89" fmla="*/ 2679688 w 3888432"/>
              <a:gd name="connsiteY13-90" fmla="*/ 3312366 h 3960440"/>
              <a:gd name="connsiteX14-91" fmla="*/ 3326849 w 3888432"/>
              <a:gd name="connsiteY14-92" fmla="*/ 3312366 h 3960440"/>
              <a:gd name="connsiteX15-93" fmla="*/ 3333768 w 3888432"/>
              <a:gd name="connsiteY15-94" fmla="*/ 2128613 h 3960440"/>
              <a:gd name="connsiteX16-95" fmla="*/ 2840340 w 3888432"/>
              <a:gd name="connsiteY16-96" fmla="*/ 1479943 h 3960440"/>
              <a:gd name="connsiteX17-97" fmla="*/ 878058 w 3888432"/>
              <a:gd name="connsiteY17-98" fmla="*/ 648072 h 3960440"/>
              <a:gd name="connsiteX18-99" fmla="*/ 554477 w 3888432"/>
              <a:gd name="connsiteY18-100" fmla="*/ 971653 h 3960440"/>
              <a:gd name="connsiteX19-101" fmla="*/ 878058 w 3888432"/>
              <a:gd name="connsiteY19-102" fmla="*/ 1295234 h 3960440"/>
              <a:gd name="connsiteX20-103" fmla="*/ 1201639 w 3888432"/>
              <a:gd name="connsiteY20-104" fmla="*/ 971653 h 3960440"/>
              <a:gd name="connsiteX21-105" fmla="*/ 878058 w 3888432"/>
              <a:gd name="connsiteY21-106" fmla="*/ 648072 h 3960440"/>
              <a:gd name="connsiteX22-107" fmla="*/ 333511 w 3888432"/>
              <a:gd name="connsiteY22-108" fmla="*/ 0 h 3960440"/>
              <a:gd name="connsiteX23-109" fmla="*/ 3554921 w 3888432"/>
              <a:gd name="connsiteY23-110" fmla="*/ 0 h 3960440"/>
              <a:gd name="connsiteX24-111" fmla="*/ 3888432 w 3888432"/>
              <a:gd name="connsiteY24-112" fmla="*/ 333511 h 3960440"/>
              <a:gd name="connsiteX25-113" fmla="*/ 3888432 w 3888432"/>
              <a:gd name="connsiteY25-114" fmla="*/ 3626929 h 3960440"/>
              <a:gd name="connsiteX26-115" fmla="*/ 3554921 w 3888432"/>
              <a:gd name="connsiteY26-116" fmla="*/ 3960440 h 3960440"/>
              <a:gd name="connsiteX27-117" fmla="*/ 333511 w 3888432"/>
              <a:gd name="connsiteY27-118" fmla="*/ 3960440 h 3960440"/>
              <a:gd name="connsiteX28-119" fmla="*/ 0 w 3888432"/>
              <a:gd name="connsiteY28-120" fmla="*/ 3626929 h 3960440"/>
              <a:gd name="connsiteX29-121" fmla="*/ 0 w 3888432"/>
              <a:gd name="connsiteY29-122" fmla="*/ 333511 h 3960440"/>
              <a:gd name="connsiteX30-123" fmla="*/ 333511 w 3888432"/>
              <a:gd name="connsiteY30-124" fmla="*/ 0 h 3960440"/>
              <a:gd name="connsiteX0-125" fmla="*/ 554477 w 3888432"/>
              <a:gd name="connsiteY0-126" fmla="*/ 1512168 h 3960440"/>
              <a:gd name="connsiteX1-127" fmla="*/ 554477 w 3888432"/>
              <a:gd name="connsiteY1-128" fmla="*/ 3312368 h 3960440"/>
              <a:gd name="connsiteX2-129" fmla="*/ 1201638 w 3888432"/>
              <a:gd name="connsiteY2-130" fmla="*/ 3312368 h 3960440"/>
              <a:gd name="connsiteX3-131" fmla="*/ 1201638 w 3888432"/>
              <a:gd name="connsiteY3-132" fmla="*/ 1512168 h 3960440"/>
              <a:gd name="connsiteX4-133" fmla="*/ 554477 w 3888432"/>
              <a:gd name="connsiteY4-134" fmla="*/ 1512168 h 3960440"/>
              <a:gd name="connsiteX5-135" fmla="*/ 2840340 w 3888432"/>
              <a:gd name="connsiteY5-136" fmla="*/ 1479943 h 3960440"/>
              <a:gd name="connsiteX6-137" fmla="*/ 2136833 w 3888432"/>
              <a:gd name="connsiteY6-138" fmla="*/ 1785510 h 3960440"/>
              <a:gd name="connsiteX7-139" fmla="*/ 2136833 w 3888432"/>
              <a:gd name="connsiteY7-140" fmla="*/ 1510185 h 3960440"/>
              <a:gd name="connsiteX8-141" fmla="*/ 1489672 w 3888432"/>
              <a:gd name="connsiteY8-142" fmla="*/ 1510185 h 3960440"/>
              <a:gd name="connsiteX9-143" fmla="*/ 1489672 w 3888432"/>
              <a:gd name="connsiteY9-144" fmla="*/ 3310385 h 3960440"/>
              <a:gd name="connsiteX10-145" fmla="*/ 2136833 w 3888432"/>
              <a:gd name="connsiteY10-146" fmla="*/ 3310385 h 3960440"/>
              <a:gd name="connsiteX11-147" fmla="*/ 2136833 w 3888432"/>
              <a:gd name="connsiteY11-148" fmla="*/ 2084121 h 3960440"/>
              <a:gd name="connsiteX12-149" fmla="*/ 2673919 w 3888432"/>
              <a:gd name="connsiteY12-150" fmla="*/ 2138897 h 3960440"/>
              <a:gd name="connsiteX13-151" fmla="*/ 2679688 w 3888432"/>
              <a:gd name="connsiteY13-152" fmla="*/ 3312366 h 3960440"/>
              <a:gd name="connsiteX14-153" fmla="*/ 3326849 w 3888432"/>
              <a:gd name="connsiteY14-154" fmla="*/ 3312366 h 3960440"/>
              <a:gd name="connsiteX15-155" fmla="*/ 3333768 w 3888432"/>
              <a:gd name="connsiteY15-156" fmla="*/ 2128613 h 3960440"/>
              <a:gd name="connsiteX16-157" fmla="*/ 2840340 w 3888432"/>
              <a:gd name="connsiteY16-158" fmla="*/ 1479943 h 3960440"/>
              <a:gd name="connsiteX17-159" fmla="*/ 878058 w 3888432"/>
              <a:gd name="connsiteY17-160" fmla="*/ 648072 h 3960440"/>
              <a:gd name="connsiteX18-161" fmla="*/ 554477 w 3888432"/>
              <a:gd name="connsiteY18-162" fmla="*/ 971653 h 3960440"/>
              <a:gd name="connsiteX19-163" fmla="*/ 878058 w 3888432"/>
              <a:gd name="connsiteY19-164" fmla="*/ 1295234 h 3960440"/>
              <a:gd name="connsiteX20-165" fmla="*/ 1201639 w 3888432"/>
              <a:gd name="connsiteY20-166" fmla="*/ 971653 h 3960440"/>
              <a:gd name="connsiteX21-167" fmla="*/ 878058 w 3888432"/>
              <a:gd name="connsiteY21-168" fmla="*/ 648072 h 3960440"/>
              <a:gd name="connsiteX22-169" fmla="*/ 333511 w 3888432"/>
              <a:gd name="connsiteY22-170" fmla="*/ 0 h 3960440"/>
              <a:gd name="connsiteX23-171" fmla="*/ 3554921 w 3888432"/>
              <a:gd name="connsiteY23-172" fmla="*/ 0 h 3960440"/>
              <a:gd name="connsiteX24-173" fmla="*/ 3888432 w 3888432"/>
              <a:gd name="connsiteY24-174" fmla="*/ 333511 h 3960440"/>
              <a:gd name="connsiteX25-175" fmla="*/ 3888432 w 3888432"/>
              <a:gd name="connsiteY25-176" fmla="*/ 3626929 h 3960440"/>
              <a:gd name="connsiteX26-177" fmla="*/ 3554921 w 3888432"/>
              <a:gd name="connsiteY26-178" fmla="*/ 3960440 h 3960440"/>
              <a:gd name="connsiteX27-179" fmla="*/ 333511 w 3888432"/>
              <a:gd name="connsiteY27-180" fmla="*/ 3960440 h 3960440"/>
              <a:gd name="connsiteX28-181" fmla="*/ 0 w 3888432"/>
              <a:gd name="connsiteY28-182" fmla="*/ 3626929 h 3960440"/>
              <a:gd name="connsiteX29-183" fmla="*/ 0 w 3888432"/>
              <a:gd name="connsiteY29-184" fmla="*/ 333511 h 3960440"/>
              <a:gd name="connsiteX30-185" fmla="*/ 333511 w 3888432"/>
              <a:gd name="connsiteY30-186" fmla="*/ 0 h 3960440"/>
              <a:gd name="connsiteX0-187" fmla="*/ 554477 w 3888432"/>
              <a:gd name="connsiteY0-188" fmla="*/ 1512168 h 3960440"/>
              <a:gd name="connsiteX1-189" fmla="*/ 554477 w 3888432"/>
              <a:gd name="connsiteY1-190" fmla="*/ 3312368 h 3960440"/>
              <a:gd name="connsiteX2-191" fmla="*/ 1201638 w 3888432"/>
              <a:gd name="connsiteY2-192" fmla="*/ 3312368 h 3960440"/>
              <a:gd name="connsiteX3-193" fmla="*/ 1201638 w 3888432"/>
              <a:gd name="connsiteY3-194" fmla="*/ 1512168 h 3960440"/>
              <a:gd name="connsiteX4-195" fmla="*/ 554477 w 3888432"/>
              <a:gd name="connsiteY4-196" fmla="*/ 1512168 h 3960440"/>
              <a:gd name="connsiteX5-197" fmla="*/ 2840340 w 3888432"/>
              <a:gd name="connsiteY5-198" fmla="*/ 1479943 h 3960440"/>
              <a:gd name="connsiteX6-199" fmla="*/ 2136833 w 3888432"/>
              <a:gd name="connsiteY6-200" fmla="*/ 1785510 h 3960440"/>
              <a:gd name="connsiteX7-201" fmla="*/ 2136833 w 3888432"/>
              <a:gd name="connsiteY7-202" fmla="*/ 1510185 h 3960440"/>
              <a:gd name="connsiteX8-203" fmla="*/ 1489672 w 3888432"/>
              <a:gd name="connsiteY8-204" fmla="*/ 1510185 h 3960440"/>
              <a:gd name="connsiteX9-205" fmla="*/ 1489672 w 3888432"/>
              <a:gd name="connsiteY9-206" fmla="*/ 3310385 h 3960440"/>
              <a:gd name="connsiteX10-207" fmla="*/ 2136833 w 3888432"/>
              <a:gd name="connsiteY10-208" fmla="*/ 3310385 h 3960440"/>
              <a:gd name="connsiteX11-209" fmla="*/ 2136833 w 3888432"/>
              <a:gd name="connsiteY11-210" fmla="*/ 2084121 h 3960440"/>
              <a:gd name="connsiteX12-211" fmla="*/ 2673919 w 3888432"/>
              <a:gd name="connsiteY12-212" fmla="*/ 2138897 h 3960440"/>
              <a:gd name="connsiteX13-213" fmla="*/ 2679688 w 3888432"/>
              <a:gd name="connsiteY13-214" fmla="*/ 3312366 h 3960440"/>
              <a:gd name="connsiteX14-215" fmla="*/ 3326849 w 3888432"/>
              <a:gd name="connsiteY14-216" fmla="*/ 3312366 h 3960440"/>
              <a:gd name="connsiteX15-217" fmla="*/ 3333768 w 3888432"/>
              <a:gd name="connsiteY15-218" fmla="*/ 2128613 h 3960440"/>
              <a:gd name="connsiteX16-219" fmla="*/ 2840340 w 3888432"/>
              <a:gd name="connsiteY16-220" fmla="*/ 1479943 h 3960440"/>
              <a:gd name="connsiteX17-221" fmla="*/ 878058 w 3888432"/>
              <a:gd name="connsiteY17-222" fmla="*/ 648072 h 3960440"/>
              <a:gd name="connsiteX18-223" fmla="*/ 554477 w 3888432"/>
              <a:gd name="connsiteY18-224" fmla="*/ 971653 h 3960440"/>
              <a:gd name="connsiteX19-225" fmla="*/ 878058 w 3888432"/>
              <a:gd name="connsiteY19-226" fmla="*/ 1295234 h 3960440"/>
              <a:gd name="connsiteX20-227" fmla="*/ 1201639 w 3888432"/>
              <a:gd name="connsiteY20-228" fmla="*/ 971653 h 3960440"/>
              <a:gd name="connsiteX21-229" fmla="*/ 878058 w 3888432"/>
              <a:gd name="connsiteY21-230" fmla="*/ 648072 h 3960440"/>
              <a:gd name="connsiteX22-231" fmla="*/ 333511 w 3888432"/>
              <a:gd name="connsiteY22-232" fmla="*/ 0 h 3960440"/>
              <a:gd name="connsiteX23-233" fmla="*/ 3554921 w 3888432"/>
              <a:gd name="connsiteY23-234" fmla="*/ 0 h 3960440"/>
              <a:gd name="connsiteX24-235" fmla="*/ 3888432 w 3888432"/>
              <a:gd name="connsiteY24-236" fmla="*/ 333511 h 3960440"/>
              <a:gd name="connsiteX25-237" fmla="*/ 3888432 w 3888432"/>
              <a:gd name="connsiteY25-238" fmla="*/ 3626929 h 3960440"/>
              <a:gd name="connsiteX26-239" fmla="*/ 3554921 w 3888432"/>
              <a:gd name="connsiteY26-240" fmla="*/ 3960440 h 3960440"/>
              <a:gd name="connsiteX27-241" fmla="*/ 333511 w 3888432"/>
              <a:gd name="connsiteY27-242" fmla="*/ 3960440 h 3960440"/>
              <a:gd name="connsiteX28-243" fmla="*/ 0 w 3888432"/>
              <a:gd name="connsiteY28-244" fmla="*/ 3626929 h 3960440"/>
              <a:gd name="connsiteX29-245" fmla="*/ 0 w 3888432"/>
              <a:gd name="connsiteY29-246" fmla="*/ 333511 h 3960440"/>
              <a:gd name="connsiteX30-247" fmla="*/ 333511 w 3888432"/>
              <a:gd name="connsiteY30-248" fmla="*/ 0 h 3960440"/>
              <a:gd name="connsiteX0-249" fmla="*/ 554477 w 3888432"/>
              <a:gd name="connsiteY0-250" fmla="*/ 1512168 h 3960440"/>
              <a:gd name="connsiteX1-251" fmla="*/ 554477 w 3888432"/>
              <a:gd name="connsiteY1-252" fmla="*/ 3312368 h 3960440"/>
              <a:gd name="connsiteX2-253" fmla="*/ 1201638 w 3888432"/>
              <a:gd name="connsiteY2-254" fmla="*/ 3312368 h 3960440"/>
              <a:gd name="connsiteX3-255" fmla="*/ 1201638 w 3888432"/>
              <a:gd name="connsiteY3-256" fmla="*/ 1512168 h 3960440"/>
              <a:gd name="connsiteX4-257" fmla="*/ 554477 w 3888432"/>
              <a:gd name="connsiteY4-258" fmla="*/ 1512168 h 3960440"/>
              <a:gd name="connsiteX5-259" fmla="*/ 2840340 w 3888432"/>
              <a:gd name="connsiteY5-260" fmla="*/ 1479943 h 3960440"/>
              <a:gd name="connsiteX6-261" fmla="*/ 2136833 w 3888432"/>
              <a:gd name="connsiteY6-262" fmla="*/ 1785510 h 3960440"/>
              <a:gd name="connsiteX7-263" fmla="*/ 2136833 w 3888432"/>
              <a:gd name="connsiteY7-264" fmla="*/ 1510185 h 3960440"/>
              <a:gd name="connsiteX8-265" fmla="*/ 1489672 w 3888432"/>
              <a:gd name="connsiteY8-266" fmla="*/ 1510185 h 3960440"/>
              <a:gd name="connsiteX9-267" fmla="*/ 1489672 w 3888432"/>
              <a:gd name="connsiteY9-268" fmla="*/ 3310385 h 3960440"/>
              <a:gd name="connsiteX10-269" fmla="*/ 2136833 w 3888432"/>
              <a:gd name="connsiteY10-270" fmla="*/ 3310385 h 3960440"/>
              <a:gd name="connsiteX11-271" fmla="*/ 2136833 w 3888432"/>
              <a:gd name="connsiteY11-272" fmla="*/ 2084121 h 3960440"/>
              <a:gd name="connsiteX12-273" fmla="*/ 2673919 w 3888432"/>
              <a:gd name="connsiteY12-274" fmla="*/ 2138897 h 3960440"/>
              <a:gd name="connsiteX13-275" fmla="*/ 2679688 w 3888432"/>
              <a:gd name="connsiteY13-276" fmla="*/ 3312366 h 3960440"/>
              <a:gd name="connsiteX14-277" fmla="*/ 3326849 w 3888432"/>
              <a:gd name="connsiteY14-278" fmla="*/ 3312366 h 3960440"/>
              <a:gd name="connsiteX15-279" fmla="*/ 3333768 w 3888432"/>
              <a:gd name="connsiteY15-280" fmla="*/ 2128613 h 3960440"/>
              <a:gd name="connsiteX16-281" fmla="*/ 2840340 w 3888432"/>
              <a:gd name="connsiteY16-282" fmla="*/ 1479943 h 3960440"/>
              <a:gd name="connsiteX17-283" fmla="*/ 878058 w 3888432"/>
              <a:gd name="connsiteY17-284" fmla="*/ 648072 h 3960440"/>
              <a:gd name="connsiteX18-285" fmla="*/ 554477 w 3888432"/>
              <a:gd name="connsiteY18-286" fmla="*/ 971653 h 3960440"/>
              <a:gd name="connsiteX19-287" fmla="*/ 878058 w 3888432"/>
              <a:gd name="connsiteY19-288" fmla="*/ 1295234 h 3960440"/>
              <a:gd name="connsiteX20-289" fmla="*/ 1201639 w 3888432"/>
              <a:gd name="connsiteY20-290" fmla="*/ 971653 h 3960440"/>
              <a:gd name="connsiteX21-291" fmla="*/ 878058 w 3888432"/>
              <a:gd name="connsiteY21-292" fmla="*/ 648072 h 3960440"/>
              <a:gd name="connsiteX22-293" fmla="*/ 333511 w 3888432"/>
              <a:gd name="connsiteY22-294" fmla="*/ 0 h 3960440"/>
              <a:gd name="connsiteX23-295" fmla="*/ 3554921 w 3888432"/>
              <a:gd name="connsiteY23-296" fmla="*/ 0 h 3960440"/>
              <a:gd name="connsiteX24-297" fmla="*/ 3888432 w 3888432"/>
              <a:gd name="connsiteY24-298" fmla="*/ 333511 h 3960440"/>
              <a:gd name="connsiteX25-299" fmla="*/ 3888432 w 3888432"/>
              <a:gd name="connsiteY25-300" fmla="*/ 3626929 h 3960440"/>
              <a:gd name="connsiteX26-301" fmla="*/ 3554921 w 3888432"/>
              <a:gd name="connsiteY26-302" fmla="*/ 3960440 h 3960440"/>
              <a:gd name="connsiteX27-303" fmla="*/ 333511 w 3888432"/>
              <a:gd name="connsiteY27-304" fmla="*/ 3960440 h 3960440"/>
              <a:gd name="connsiteX28-305" fmla="*/ 0 w 3888432"/>
              <a:gd name="connsiteY28-306" fmla="*/ 3626929 h 3960440"/>
              <a:gd name="connsiteX29-307" fmla="*/ 0 w 3888432"/>
              <a:gd name="connsiteY29-308" fmla="*/ 333511 h 3960440"/>
              <a:gd name="connsiteX30-309" fmla="*/ 333511 w 3888432"/>
              <a:gd name="connsiteY30-310" fmla="*/ 0 h 3960440"/>
              <a:gd name="connsiteX0-311" fmla="*/ 554477 w 3888432"/>
              <a:gd name="connsiteY0-312" fmla="*/ 1512168 h 3960440"/>
              <a:gd name="connsiteX1-313" fmla="*/ 554477 w 3888432"/>
              <a:gd name="connsiteY1-314" fmla="*/ 3312368 h 3960440"/>
              <a:gd name="connsiteX2-315" fmla="*/ 1201638 w 3888432"/>
              <a:gd name="connsiteY2-316" fmla="*/ 3312368 h 3960440"/>
              <a:gd name="connsiteX3-317" fmla="*/ 1201638 w 3888432"/>
              <a:gd name="connsiteY3-318" fmla="*/ 1512168 h 3960440"/>
              <a:gd name="connsiteX4-319" fmla="*/ 554477 w 3888432"/>
              <a:gd name="connsiteY4-320" fmla="*/ 1512168 h 3960440"/>
              <a:gd name="connsiteX5-321" fmla="*/ 2840340 w 3888432"/>
              <a:gd name="connsiteY5-322" fmla="*/ 1479943 h 3960440"/>
              <a:gd name="connsiteX6-323" fmla="*/ 2136833 w 3888432"/>
              <a:gd name="connsiteY6-324" fmla="*/ 1785510 h 3960440"/>
              <a:gd name="connsiteX7-325" fmla="*/ 2136833 w 3888432"/>
              <a:gd name="connsiteY7-326" fmla="*/ 1510185 h 3960440"/>
              <a:gd name="connsiteX8-327" fmla="*/ 1489672 w 3888432"/>
              <a:gd name="connsiteY8-328" fmla="*/ 1510185 h 3960440"/>
              <a:gd name="connsiteX9-329" fmla="*/ 1489672 w 3888432"/>
              <a:gd name="connsiteY9-330" fmla="*/ 3310385 h 3960440"/>
              <a:gd name="connsiteX10-331" fmla="*/ 2136833 w 3888432"/>
              <a:gd name="connsiteY10-332" fmla="*/ 3310385 h 3960440"/>
              <a:gd name="connsiteX11-333" fmla="*/ 2147184 w 3888432"/>
              <a:gd name="connsiteY11-334" fmla="*/ 2155564 h 3960440"/>
              <a:gd name="connsiteX12-335" fmla="*/ 2673919 w 3888432"/>
              <a:gd name="connsiteY12-336" fmla="*/ 2138897 h 3960440"/>
              <a:gd name="connsiteX13-337" fmla="*/ 2679688 w 3888432"/>
              <a:gd name="connsiteY13-338" fmla="*/ 3312366 h 3960440"/>
              <a:gd name="connsiteX14-339" fmla="*/ 3326849 w 3888432"/>
              <a:gd name="connsiteY14-340" fmla="*/ 3312366 h 3960440"/>
              <a:gd name="connsiteX15-341" fmla="*/ 3333768 w 3888432"/>
              <a:gd name="connsiteY15-342" fmla="*/ 2128613 h 3960440"/>
              <a:gd name="connsiteX16-343" fmla="*/ 2840340 w 3888432"/>
              <a:gd name="connsiteY16-344" fmla="*/ 1479943 h 3960440"/>
              <a:gd name="connsiteX17-345" fmla="*/ 878058 w 3888432"/>
              <a:gd name="connsiteY17-346" fmla="*/ 648072 h 3960440"/>
              <a:gd name="connsiteX18-347" fmla="*/ 554477 w 3888432"/>
              <a:gd name="connsiteY18-348" fmla="*/ 971653 h 3960440"/>
              <a:gd name="connsiteX19-349" fmla="*/ 878058 w 3888432"/>
              <a:gd name="connsiteY19-350" fmla="*/ 1295234 h 3960440"/>
              <a:gd name="connsiteX20-351" fmla="*/ 1201639 w 3888432"/>
              <a:gd name="connsiteY20-352" fmla="*/ 971653 h 3960440"/>
              <a:gd name="connsiteX21-353" fmla="*/ 878058 w 3888432"/>
              <a:gd name="connsiteY21-354" fmla="*/ 648072 h 3960440"/>
              <a:gd name="connsiteX22-355" fmla="*/ 333511 w 3888432"/>
              <a:gd name="connsiteY22-356" fmla="*/ 0 h 3960440"/>
              <a:gd name="connsiteX23-357" fmla="*/ 3554921 w 3888432"/>
              <a:gd name="connsiteY23-358" fmla="*/ 0 h 3960440"/>
              <a:gd name="connsiteX24-359" fmla="*/ 3888432 w 3888432"/>
              <a:gd name="connsiteY24-360" fmla="*/ 333511 h 3960440"/>
              <a:gd name="connsiteX25-361" fmla="*/ 3888432 w 3888432"/>
              <a:gd name="connsiteY25-362" fmla="*/ 3626929 h 3960440"/>
              <a:gd name="connsiteX26-363" fmla="*/ 3554921 w 3888432"/>
              <a:gd name="connsiteY26-364" fmla="*/ 3960440 h 3960440"/>
              <a:gd name="connsiteX27-365" fmla="*/ 333511 w 3888432"/>
              <a:gd name="connsiteY27-366" fmla="*/ 3960440 h 3960440"/>
              <a:gd name="connsiteX28-367" fmla="*/ 0 w 3888432"/>
              <a:gd name="connsiteY28-368" fmla="*/ 3626929 h 3960440"/>
              <a:gd name="connsiteX29-369" fmla="*/ 0 w 3888432"/>
              <a:gd name="connsiteY29-370" fmla="*/ 333511 h 3960440"/>
              <a:gd name="connsiteX30-371" fmla="*/ 333511 w 3888432"/>
              <a:gd name="connsiteY30-372" fmla="*/ 0 h 3960440"/>
              <a:gd name="connsiteX0-373" fmla="*/ 554477 w 3888432"/>
              <a:gd name="connsiteY0-374" fmla="*/ 1512168 h 3960440"/>
              <a:gd name="connsiteX1-375" fmla="*/ 554477 w 3888432"/>
              <a:gd name="connsiteY1-376" fmla="*/ 3312368 h 3960440"/>
              <a:gd name="connsiteX2-377" fmla="*/ 1201638 w 3888432"/>
              <a:gd name="connsiteY2-378" fmla="*/ 3312368 h 3960440"/>
              <a:gd name="connsiteX3-379" fmla="*/ 1201638 w 3888432"/>
              <a:gd name="connsiteY3-380" fmla="*/ 1512168 h 3960440"/>
              <a:gd name="connsiteX4-381" fmla="*/ 554477 w 3888432"/>
              <a:gd name="connsiteY4-382" fmla="*/ 1512168 h 3960440"/>
              <a:gd name="connsiteX5-383" fmla="*/ 2840340 w 3888432"/>
              <a:gd name="connsiteY5-384" fmla="*/ 1479943 h 3960440"/>
              <a:gd name="connsiteX6-385" fmla="*/ 2136833 w 3888432"/>
              <a:gd name="connsiteY6-386" fmla="*/ 1785510 h 3960440"/>
              <a:gd name="connsiteX7-387" fmla="*/ 2136833 w 3888432"/>
              <a:gd name="connsiteY7-388" fmla="*/ 1510185 h 3960440"/>
              <a:gd name="connsiteX8-389" fmla="*/ 1489672 w 3888432"/>
              <a:gd name="connsiteY8-390" fmla="*/ 1510185 h 3960440"/>
              <a:gd name="connsiteX9-391" fmla="*/ 1489672 w 3888432"/>
              <a:gd name="connsiteY9-392" fmla="*/ 3310385 h 3960440"/>
              <a:gd name="connsiteX10-393" fmla="*/ 2136833 w 3888432"/>
              <a:gd name="connsiteY10-394" fmla="*/ 3310385 h 3960440"/>
              <a:gd name="connsiteX11-395" fmla="*/ 2147184 w 3888432"/>
              <a:gd name="connsiteY11-396" fmla="*/ 2155564 h 3960440"/>
              <a:gd name="connsiteX12-397" fmla="*/ 2673919 w 3888432"/>
              <a:gd name="connsiteY12-398" fmla="*/ 2138897 h 3960440"/>
              <a:gd name="connsiteX13-399" fmla="*/ 2679688 w 3888432"/>
              <a:gd name="connsiteY13-400" fmla="*/ 3312366 h 3960440"/>
              <a:gd name="connsiteX14-401" fmla="*/ 3326849 w 3888432"/>
              <a:gd name="connsiteY14-402" fmla="*/ 3312366 h 3960440"/>
              <a:gd name="connsiteX15-403" fmla="*/ 3333768 w 3888432"/>
              <a:gd name="connsiteY15-404" fmla="*/ 2128613 h 3960440"/>
              <a:gd name="connsiteX16-405" fmla="*/ 2840340 w 3888432"/>
              <a:gd name="connsiteY16-406" fmla="*/ 1479943 h 3960440"/>
              <a:gd name="connsiteX17-407" fmla="*/ 878058 w 3888432"/>
              <a:gd name="connsiteY17-408" fmla="*/ 648072 h 3960440"/>
              <a:gd name="connsiteX18-409" fmla="*/ 554477 w 3888432"/>
              <a:gd name="connsiteY18-410" fmla="*/ 971653 h 3960440"/>
              <a:gd name="connsiteX19-411" fmla="*/ 878058 w 3888432"/>
              <a:gd name="connsiteY19-412" fmla="*/ 1295234 h 3960440"/>
              <a:gd name="connsiteX20-413" fmla="*/ 1201639 w 3888432"/>
              <a:gd name="connsiteY20-414" fmla="*/ 971653 h 3960440"/>
              <a:gd name="connsiteX21-415" fmla="*/ 878058 w 3888432"/>
              <a:gd name="connsiteY21-416" fmla="*/ 648072 h 3960440"/>
              <a:gd name="connsiteX22-417" fmla="*/ 333511 w 3888432"/>
              <a:gd name="connsiteY22-418" fmla="*/ 0 h 3960440"/>
              <a:gd name="connsiteX23-419" fmla="*/ 3554921 w 3888432"/>
              <a:gd name="connsiteY23-420" fmla="*/ 0 h 3960440"/>
              <a:gd name="connsiteX24-421" fmla="*/ 3888432 w 3888432"/>
              <a:gd name="connsiteY24-422" fmla="*/ 333511 h 3960440"/>
              <a:gd name="connsiteX25-423" fmla="*/ 3888432 w 3888432"/>
              <a:gd name="connsiteY25-424" fmla="*/ 3626929 h 3960440"/>
              <a:gd name="connsiteX26-425" fmla="*/ 3554921 w 3888432"/>
              <a:gd name="connsiteY26-426" fmla="*/ 3960440 h 3960440"/>
              <a:gd name="connsiteX27-427" fmla="*/ 333511 w 3888432"/>
              <a:gd name="connsiteY27-428" fmla="*/ 3960440 h 3960440"/>
              <a:gd name="connsiteX28-429" fmla="*/ 0 w 3888432"/>
              <a:gd name="connsiteY28-430" fmla="*/ 3626929 h 3960440"/>
              <a:gd name="connsiteX29-431" fmla="*/ 0 w 3888432"/>
              <a:gd name="connsiteY29-432" fmla="*/ 333511 h 3960440"/>
              <a:gd name="connsiteX30-433" fmla="*/ 333511 w 3888432"/>
              <a:gd name="connsiteY30-434" fmla="*/ 0 h 3960440"/>
              <a:gd name="connsiteX0-435" fmla="*/ 554477 w 3888432"/>
              <a:gd name="connsiteY0-436" fmla="*/ 1512168 h 3960440"/>
              <a:gd name="connsiteX1-437" fmla="*/ 554477 w 3888432"/>
              <a:gd name="connsiteY1-438" fmla="*/ 3312368 h 3960440"/>
              <a:gd name="connsiteX2-439" fmla="*/ 1201638 w 3888432"/>
              <a:gd name="connsiteY2-440" fmla="*/ 3312368 h 3960440"/>
              <a:gd name="connsiteX3-441" fmla="*/ 1201638 w 3888432"/>
              <a:gd name="connsiteY3-442" fmla="*/ 1512168 h 3960440"/>
              <a:gd name="connsiteX4-443" fmla="*/ 554477 w 3888432"/>
              <a:gd name="connsiteY4-444" fmla="*/ 1512168 h 3960440"/>
              <a:gd name="connsiteX5-445" fmla="*/ 2840340 w 3888432"/>
              <a:gd name="connsiteY5-446" fmla="*/ 1479943 h 3960440"/>
              <a:gd name="connsiteX6-447" fmla="*/ 2136833 w 3888432"/>
              <a:gd name="connsiteY6-448" fmla="*/ 1785510 h 3960440"/>
              <a:gd name="connsiteX7-449" fmla="*/ 2136833 w 3888432"/>
              <a:gd name="connsiteY7-450" fmla="*/ 1510185 h 3960440"/>
              <a:gd name="connsiteX8-451" fmla="*/ 1489672 w 3888432"/>
              <a:gd name="connsiteY8-452" fmla="*/ 1510185 h 3960440"/>
              <a:gd name="connsiteX9-453" fmla="*/ 1489672 w 3888432"/>
              <a:gd name="connsiteY9-454" fmla="*/ 3310385 h 3960440"/>
              <a:gd name="connsiteX10-455" fmla="*/ 2136833 w 3888432"/>
              <a:gd name="connsiteY10-456" fmla="*/ 3310385 h 3960440"/>
              <a:gd name="connsiteX11-457" fmla="*/ 2147184 w 3888432"/>
              <a:gd name="connsiteY11-458" fmla="*/ 2155564 h 3960440"/>
              <a:gd name="connsiteX12-459" fmla="*/ 2673919 w 3888432"/>
              <a:gd name="connsiteY12-460" fmla="*/ 2138897 h 3960440"/>
              <a:gd name="connsiteX13-461" fmla="*/ 2679688 w 3888432"/>
              <a:gd name="connsiteY13-462" fmla="*/ 3312366 h 3960440"/>
              <a:gd name="connsiteX14-463" fmla="*/ 3326849 w 3888432"/>
              <a:gd name="connsiteY14-464" fmla="*/ 3312366 h 3960440"/>
              <a:gd name="connsiteX15-465" fmla="*/ 3333768 w 3888432"/>
              <a:gd name="connsiteY15-466" fmla="*/ 2128613 h 3960440"/>
              <a:gd name="connsiteX16-467" fmla="*/ 2840340 w 3888432"/>
              <a:gd name="connsiteY16-468" fmla="*/ 1479943 h 3960440"/>
              <a:gd name="connsiteX17-469" fmla="*/ 878058 w 3888432"/>
              <a:gd name="connsiteY17-470" fmla="*/ 648072 h 3960440"/>
              <a:gd name="connsiteX18-471" fmla="*/ 554477 w 3888432"/>
              <a:gd name="connsiteY18-472" fmla="*/ 971653 h 3960440"/>
              <a:gd name="connsiteX19-473" fmla="*/ 878058 w 3888432"/>
              <a:gd name="connsiteY19-474" fmla="*/ 1295234 h 3960440"/>
              <a:gd name="connsiteX20-475" fmla="*/ 1201639 w 3888432"/>
              <a:gd name="connsiteY20-476" fmla="*/ 971653 h 3960440"/>
              <a:gd name="connsiteX21-477" fmla="*/ 878058 w 3888432"/>
              <a:gd name="connsiteY21-478" fmla="*/ 648072 h 3960440"/>
              <a:gd name="connsiteX22-479" fmla="*/ 333511 w 3888432"/>
              <a:gd name="connsiteY22-480" fmla="*/ 0 h 3960440"/>
              <a:gd name="connsiteX23-481" fmla="*/ 3554921 w 3888432"/>
              <a:gd name="connsiteY23-482" fmla="*/ 0 h 3960440"/>
              <a:gd name="connsiteX24-483" fmla="*/ 3888432 w 3888432"/>
              <a:gd name="connsiteY24-484" fmla="*/ 333511 h 3960440"/>
              <a:gd name="connsiteX25-485" fmla="*/ 3888432 w 3888432"/>
              <a:gd name="connsiteY25-486" fmla="*/ 3626929 h 3960440"/>
              <a:gd name="connsiteX26-487" fmla="*/ 3554921 w 3888432"/>
              <a:gd name="connsiteY26-488" fmla="*/ 3960440 h 3960440"/>
              <a:gd name="connsiteX27-489" fmla="*/ 333511 w 3888432"/>
              <a:gd name="connsiteY27-490" fmla="*/ 3960440 h 3960440"/>
              <a:gd name="connsiteX28-491" fmla="*/ 0 w 3888432"/>
              <a:gd name="connsiteY28-492" fmla="*/ 3626929 h 3960440"/>
              <a:gd name="connsiteX29-493" fmla="*/ 0 w 3888432"/>
              <a:gd name="connsiteY29-494" fmla="*/ 333511 h 3960440"/>
              <a:gd name="connsiteX30-495" fmla="*/ 333511 w 3888432"/>
              <a:gd name="connsiteY30-496" fmla="*/ 0 h 39604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Rounded Rectangle 2"/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-1" fmla="*/ 3160999 w 3960000"/>
              <a:gd name="connsiteY0-2" fmla="*/ 1374274 h 3960000"/>
              <a:gd name="connsiteX1-3" fmla="*/ 3155132 w 3960000"/>
              <a:gd name="connsiteY1-4" fmla="*/ 1419362 h 3960000"/>
              <a:gd name="connsiteX2-5" fmla="*/ 3155131 w 3960000"/>
              <a:gd name="connsiteY2-6" fmla="*/ 1419362 h 3960000"/>
              <a:gd name="connsiteX3-7" fmla="*/ 3160999 w 3960000"/>
              <a:gd name="connsiteY3-8" fmla="*/ 1374274 h 3960000"/>
              <a:gd name="connsiteX4-9" fmla="*/ 2538382 w 3960000"/>
              <a:gd name="connsiteY4-10" fmla="*/ 802616 h 3960000"/>
              <a:gd name="connsiteX5-11" fmla="*/ 1921633 w 3960000"/>
              <a:gd name="connsiteY5-12" fmla="*/ 1419365 h 3960000"/>
              <a:gd name="connsiteX6-13" fmla="*/ 1942445 w 3960000"/>
              <a:gd name="connsiteY6-14" fmla="*/ 1570340 h 3960000"/>
              <a:gd name="connsiteX7-15" fmla="*/ 752016 w 3960000"/>
              <a:gd name="connsiteY7-16" fmla="*/ 931012 h 3960000"/>
              <a:gd name="connsiteX8-17" fmla="*/ 934030 w 3960000"/>
              <a:gd name="connsiteY8-18" fmla="*/ 1745738 h 3960000"/>
              <a:gd name="connsiteX9-19" fmla="*/ 665343 w 3960000"/>
              <a:gd name="connsiteY9-20" fmla="*/ 1650397 h 3960000"/>
              <a:gd name="connsiteX10-21" fmla="*/ 1111709 w 3960000"/>
              <a:gd name="connsiteY10-22" fmla="*/ 2257108 h 3960000"/>
              <a:gd name="connsiteX11-23" fmla="*/ 856023 w 3960000"/>
              <a:gd name="connsiteY11-24" fmla="*/ 2244108 h 3960000"/>
              <a:gd name="connsiteX12-25" fmla="*/ 1402064 w 3960000"/>
              <a:gd name="connsiteY12-26" fmla="*/ 2660137 h 3960000"/>
              <a:gd name="connsiteX13-27" fmla="*/ 552668 w 3960000"/>
              <a:gd name="connsiteY13-28" fmla="*/ 2902822 h 3960000"/>
              <a:gd name="connsiteX14-29" fmla="*/ 1978439 w 3960000"/>
              <a:gd name="connsiteY14-30" fmla="*/ 3093502 h 3960000"/>
              <a:gd name="connsiteX15-31" fmla="*/ 3053184 w 3960000"/>
              <a:gd name="connsiteY15-32" fmla="*/ 2031759 h 3960000"/>
              <a:gd name="connsiteX16-33" fmla="*/ 3207849 w 3960000"/>
              <a:gd name="connsiteY16-34" fmla="*/ 1493166 h 3960000"/>
              <a:gd name="connsiteX17-35" fmla="*/ 3407333 w 3960000"/>
              <a:gd name="connsiteY17-36" fmla="*/ 1117847 h 3960000"/>
              <a:gd name="connsiteX18-37" fmla="*/ 3108461 w 3960000"/>
              <a:gd name="connsiteY18-38" fmla="*/ 1185086 h 3960000"/>
              <a:gd name="connsiteX19-39" fmla="*/ 3334650 w 3960000"/>
              <a:gd name="connsiteY19-40" fmla="*/ 883134 h 3960000"/>
              <a:gd name="connsiteX20-41" fmla="*/ 2995677 w 3960000"/>
              <a:gd name="connsiteY20-42" fmla="*/ 1008938 h 3960000"/>
              <a:gd name="connsiteX21-43" fmla="*/ 2538382 w 3960000"/>
              <a:gd name="connsiteY21-44" fmla="*/ 802616 h 3960000"/>
              <a:gd name="connsiteX22-45" fmla="*/ 308009 w 3960000"/>
              <a:gd name="connsiteY22-46" fmla="*/ 0 h 3960000"/>
              <a:gd name="connsiteX23-47" fmla="*/ 3651991 w 3960000"/>
              <a:gd name="connsiteY23-48" fmla="*/ 0 h 3960000"/>
              <a:gd name="connsiteX24-49" fmla="*/ 3960000 w 3960000"/>
              <a:gd name="connsiteY24-50" fmla="*/ 308009 h 3960000"/>
              <a:gd name="connsiteX25-51" fmla="*/ 3960000 w 3960000"/>
              <a:gd name="connsiteY25-52" fmla="*/ 3651991 h 3960000"/>
              <a:gd name="connsiteX26-53" fmla="*/ 3651991 w 3960000"/>
              <a:gd name="connsiteY26-54" fmla="*/ 3960000 h 3960000"/>
              <a:gd name="connsiteX27-55" fmla="*/ 308009 w 3960000"/>
              <a:gd name="connsiteY27-56" fmla="*/ 3960000 h 3960000"/>
              <a:gd name="connsiteX28-57" fmla="*/ 0 w 3960000"/>
              <a:gd name="connsiteY28-58" fmla="*/ 3651991 h 3960000"/>
              <a:gd name="connsiteX29-59" fmla="*/ 0 w 3960000"/>
              <a:gd name="connsiteY29-60" fmla="*/ 308009 h 3960000"/>
              <a:gd name="connsiteX30-61" fmla="*/ 308009 w 3960000"/>
              <a:gd name="connsiteY30-62" fmla="*/ 0 h 3960000"/>
              <a:gd name="connsiteX0-63" fmla="*/ 3160999 w 3960000"/>
              <a:gd name="connsiteY0-64" fmla="*/ 1374274 h 3960000"/>
              <a:gd name="connsiteX1-65" fmla="*/ 3155132 w 3960000"/>
              <a:gd name="connsiteY1-66" fmla="*/ 1419362 h 3960000"/>
              <a:gd name="connsiteX2-67" fmla="*/ 3160999 w 3960000"/>
              <a:gd name="connsiteY2-68" fmla="*/ 1374274 h 3960000"/>
              <a:gd name="connsiteX3-69" fmla="*/ 2538382 w 3960000"/>
              <a:gd name="connsiteY3-70" fmla="*/ 802616 h 3960000"/>
              <a:gd name="connsiteX4-71" fmla="*/ 1921633 w 3960000"/>
              <a:gd name="connsiteY4-72" fmla="*/ 1419365 h 3960000"/>
              <a:gd name="connsiteX5-73" fmla="*/ 1942445 w 3960000"/>
              <a:gd name="connsiteY5-74" fmla="*/ 1570340 h 3960000"/>
              <a:gd name="connsiteX6-75" fmla="*/ 752016 w 3960000"/>
              <a:gd name="connsiteY6-76" fmla="*/ 931012 h 3960000"/>
              <a:gd name="connsiteX7-77" fmla="*/ 934030 w 3960000"/>
              <a:gd name="connsiteY7-78" fmla="*/ 1745738 h 3960000"/>
              <a:gd name="connsiteX8-79" fmla="*/ 665343 w 3960000"/>
              <a:gd name="connsiteY8-80" fmla="*/ 1650397 h 3960000"/>
              <a:gd name="connsiteX9-81" fmla="*/ 1111709 w 3960000"/>
              <a:gd name="connsiteY9-82" fmla="*/ 2257108 h 3960000"/>
              <a:gd name="connsiteX10-83" fmla="*/ 856023 w 3960000"/>
              <a:gd name="connsiteY10-84" fmla="*/ 2244108 h 3960000"/>
              <a:gd name="connsiteX11-85" fmla="*/ 1402064 w 3960000"/>
              <a:gd name="connsiteY11-86" fmla="*/ 2660137 h 3960000"/>
              <a:gd name="connsiteX12-87" fmla="*/ 552668 w 3960000"/>
              <a:gd name="connsiteY12-88" fmla="*/ 2902822 h 3960000"/>
              <a:gd name="connsiteX13-89" fmla="*/ 1978439 w 3960000"/>
              <a:gd name="connsiteY13-90" fmla="*/ 3093502 h 3960000"/>
              <a:gd name="connsiteX14-91" fmla="*/ 3053184 w 3960000"/>
              <a:gd name="connsiteY14-92" fmla="*/ 2031759 h 3960000"/>
              <a:gd name="connsiteX15-93" fmla="*/ 3207849 w 3960000"/>
              <a:gd name="connsiteY15-94" fmla="*/ 1493166 h 3960000"/>
              <a:gd name="connsiteX16-95" fmla="*/ 3407333 w 3960000"/>
              <a:gd name="connsiteY16-96" fmla="*/ 1117847 h 3960000"/>
              <a:gd name="connsiteX17-97" fmla="*/ 3108461 w 3960000"/>
              <a:gd name="connsiteY17-98" fmla="*/ 1185086 h 3960000"/>
              <a:gd name="connsiteX18-99" fmla="*/ 3334650 w 3960000"/>
              <a:gd name="connsiteY18-100" fmla="*/ 883134 h 3960000"/>
              <a:gd name="connsiteX19-101" fmla="*/ 2995677 w 3960000"/>
              <a:gd name="connsiteY19-102" fmla="*/ 1008938 h 3960000"/>
              <a:gd name="connsiteX20-103" fmla="*/ 2538382 w 3960000"/>
              <a:gd name="connsiteY20-104" fmla="*/ 802616 h 3960000"/>
              <a:gd name="connsiteX21-105" fmla="*/ 308009 w 3960000"/>
              <a:gd name="connsiteY21-106" fmla="*/ 0 h 3960000"/>
              <a:gd name="connsiteX22-107" fmla="*/ 3651991 w 3960000"/>
              <a:gd name="connsiteY22-108" fmla="*/ 0 h 3960000"/>
              <a:gd name="connsiteX23-109" fmla="*/ 3960000 w 3960000"/>
              <a:gd name="connsiteY23-110" fmla="*/ 308009 h 3960000"/>
              <a:gd name="connsiteX24-111" fmla="*/ 3960000 w 3960000"/>
              <a:gd name="connsiteY24-112" fmla="*/ 3651991 h 3960000"/>
              <a:gd name="connsiteX25-113" fmla="*/ 3651991 w 3960000"/>
              <a:gd name="connsiteY25-114" fmla="*/ 3960000 h 3960000"/>
              <a:gd name="connsiteX26-115" fmla="*/ 308009 w 3960000"/>
              <a:gd name="connsiteY26-116" fmla="*/ 3960000 h 3960000"/>
              <a:gd name="connsiteX27-117" fmla="*/ 0 w 3960000"/>
              <a:gd name="connsiteY27-118" fmla="*/ 3651991 h 3960000"/>
              <a:gd name="connsiteX28-119" fmla="*/ 0 w 3960000"/>
              <a:gd name="connsiteY28-120" fmla="*/ 308009 h 3960000"/>
              <a:gd name="connsiteX29-121" fmla="*/ 308009 w 3960000"/>
              <a:gd name="connsiteY29-122" fmla="*/ 0 h 3960000"/>
              <a:gd name="connsiteX0-123" fmla="*/ 3160999 w 3960000"/>
              <a:gd name="connsiteY0-124" fmla="*/ 1374274 h 3960000"/>
              <a:gd name="connsiteX1-125" fmla="*/ 3155132 w 3960000"/>
              <a:gd name="connsiteY1-126" fmla="*/ 1419362 h 3960000"/>
              <a:gd name="connsiteX2-127" fmla="*/ 3160999 w 3960000"/>
              <a:gd name="connsiteY2-128" fmla="*/ 1374274 h 3960000"/>
              <a:gd name="connsiteX3-129" fmla="*/ 2538382 w 3960000"/>
              <a:gd name="connsiteY3-130" fmla="*/ 802616 h 3960000"/>
              <a:gd name="connsiteX4-131" fmla="*/ 1921633 w 3960000"/>
              <a:gd name="connsiteY4-132" fmla="*/ 1419365 h 3960000"/>
              <a:gd name="connsiteX5-133" fmla="*/ 1942445 w 3960000"/>
              <a:gd name="connsiteY5-134" fmla="*/ 1570340 h 3960000"/>
              <a:gd name="connsiteX6-135" fmla="*/ 752016 w 3960000"/>
              <a:gd name="connsiteY6-136" fmla="*/ 931012 h 3960000"/>
              <a:gd name="connsiteX7-137" fmla="*/ 934030 w 3960000"/>
              <a:gd name="connsiteY7-138" fmla="*/ 1745738 h 3960000"/>
              <a:gd name="connsiteX8-139" fmla="*/ 665343 w 3960000"/>
              <a:gd name="connsiteY8-140" fmla="*/ 1650397 h 3960000"/>
              <a:gd name="connsiteX9-141" fmla="*/ 1111709 w 3960000"/>
              <a:gd name="connsiteY9-142" fmla="*/ 2257108 h 3960000"/>
              <a:gd name="connsiteX10-143" fmla="*/ 856023 w 3960000"/>
              <a:gd name="connsiteY10-144" fmla="*/ 2244108 h 3960000"/>
              <a:gd name="connsiteX11-145" fmla="*/ 1402064 w 3960000"/>
              <a:gd name="connsiteY11-146" fmla="*/ 2660137 h 3960000"/>
              <a:gd name="connsiteX12-147" fmla="*/ 552668 w 3960000"/>
              <a:gd name="connsiteY12-148" fmla="*/ 2902822 h 3960000"/>
              <a:gd name="connsiteX13-149" fmla="*/ 1978439 w 3960000"/>
              <a:gd name="connsiteY13-150" fmla="*/ 3093502 h 3960000"/>
              <a:gd name="connsiteX14-151" fmla="*/ 3053184 w 3960000"/>
              <a:gd name="connsiteY14-152" fmla="*/ 2031759 h 3960000"/>
              <a:gd name="connsiteX15-153" fmla="*/ 3207849 w 3960000"/>
              <a:gd name="connsiteY15-154" fmla="*/ 1493166 h 3960000"/>
              <a:gd name="connsiteX16-155" fmla="*/ 3407333 w 3960000"/>
              <a:gd name="connsiteY16-156" fmla="*/ 1117847 h 3960000"/>
              <a:gd name="connsiteX17-157" fmla="*/ 3140091 w 3960000"/>
              <a:gd name="connsiteY17-158" fmla="*/ 1227260 h 3960000"/>
              <a:gd name="connsiteX18-159" fmla="*/ 3334650 w 3960000"/>
              <a:gd name="connsiteY18-160" fmla="*/ 883134 h 3960000"/>
              <a:gd name="connsiteX19-161" fmla="*/ 2995677 w 3960000"/>
              <a:gd name="connsiteY19-162" fmla="*/ 1008938 h 3960000"/>
              <a:gd name="connsiteX20-163" fmla="*/ 2538382 w 3960000"/>
              <a:gd name="connsiteY20-164" fmla="*/ 802616 h 3960000"/>
              <a:gd name="connsiteX21-165" fmla="*/ 308009 w 3960000"/>
              <a:gd name="connsiteY21-166" fmla="*/ 0 h 3960000"/>
              <a:gd name="connsiteX22-167" fmla="*/ 3651991 w 3960000"/>
              <a:gd name="connsiteY22-168" fmla="*/ 0 h 3960000"/>
              <a:gd name="connsiteX23-169" fmla="*/ 3960000 w 3960000"/>
              <a:gd name="connsiteY23-170" fmla="*/ 308009 h 3960000"/>
              <a:gd name="connsiteX24-171" fmla="*/ 3960000 w 3960000"/>
              <a:gd name="connsiteY24-172" fmla="*/ 3651991 h 3960000"/>
              <a:gd name="connsiteX25-173" fmla="*/ 3651991 w 3960000"/>
              <a:gd name="connsiteY25-174" fmla="*/ 3960000 h 3960000"/>
              <a:gd name="connsiteX26-175" fmla="*/ 308009 w 3960000"/>
              <a:gd name="connsiteY26-176" fmla="*/ 3960000 h 3960000"/>
              <a:gd name="connsiteX27-177" fmla="*/ 0 w 3960000"/>
              <a:gd name="connsiteY27-178" fmla="*/ 3651991 h 3960000"/>
              <a:gd name="connsiteX28-179" fmla="*/ 0 w 3960000"/>
              <a:gd name="connsiteY28-180" fmla="*/ 308009 h 3960000"/>
              <a:gd name="connsiteX29-181" fmla="*/ 308009 w 3960000"/>
              <a:gd name="connsiteY29-182" fmla="*/ 0 h 3960000"/>
              <a:gd name="connsiteX0-183" fmla="*/ 3160999 w 3960000"/>
              <a:gd name="connsiteY0-184" fmla="*/ 1374274 h 3960000"/>
              <a:gd name="connsiteX1-185" fmla="*/ 3155132 w 3960000"/>
              <a:gd name="connsiteY1-186" fmla="*/ 1419362 h 3960000"/>
              <a:gd name="connsiteX2-187" fmla="*/ 3160999 w 3960000"/>
              <a:gd name="connsiteY2-188" fmla="*/ 1374274 h 3960000"/>
              <a:gd name="connsiteX3-189" fmla="*/ 2538382 w 3960000"/>
              <a:gd name="connsiteY3-190" fmla="*/ 802616 h 3960000"/>
              <a:gd name="connsiteX4-191" fmla="*/ 1921633 w 3960000"/>
              <a:gd name="connsiteY4-192" fmla="*/ 1419365 h 3960000"/>
              <a:gd name="connsiteX5-193" fmla="*/ 1942445 w 3960000"/>
              <a:gd name="connsiteY5-194" fmla="*/ 1570340 h 3960000"/>
              <a:gd name="connsiteX6-195" fmla="*/ 752016 w 3960000"/>
              <a:gd name="connsiteY6-196" fmla="*/ 931012 h 3960000"/>
              <a:gd name="connsiteX7-197" fmla="*/ 934030 w 3960000"/>
              <a:gd name="connsiteY7-198" fmla="*/ 1745738 h 3960000"/>
              <a:gd name="connsiteX8-199" fmla="*/ 665343 w 3960000"/>
              <a:gd name="connsiteY8-200" fmla="*/ 1650397 h 3960000"/>
              <a:gd name="connsiteX9-201" fmla="*/ 1111709 w 3960000"/>
              <a:gd name="connsiteY9-202" fmla="*/ 2257108 h 3960000"/>
              <a:gd name="connsiteX10-203" fmla="*/ 856023 w 3960000"/>
              <a:gd name="connsiteY10-204" fmla="*/ 2244108 h 3960000"/>
              <a:gd name="connsiteX11-205" fmla="*/ 1402064 w 3960000"/>
              <a:gd name="connsiteY11-206" fmla="*/ 2660137 h 3960000"/>
              <a:gd name="connsiteX12-207" fmla="*/ 552668 w 3960000"/>
              <a:gd name="connsiteY12-208" fmla="*/ 2902822 h 3960000"/>
              <a:gd name="connsiteX13-209" fmla="*/ 1978439 w 3960000"/>
              <a:gd name="connsiteY13-210" fmla="*/ 3093502 h 3960000"/>
              <a:gd name="connsiteX14-211" fmla="*/ 3053184 w 3960000"/>
              <a:gd name="connsiteY14-212" fmla="*/ 2031759 h 3960000"/>
              <a:gd name="connsiteX15-213" fmla="*/ 3207849 w 3960000"/>
              <a:gd name="connsiteY15-214" fmla="*/ 1493166 h 3960000"/>
              <a:gd name="connsiteX16-215" fmla="*/ 3449507 w 3960000"/>
              <a:gd name="connsiteY16-216" fmla="*/ 1170564 h 3960000"/>
              <a:gd name="connsiteX17-217" fmla="*/ 3140091 w 3960000"/>
              <a:gd name="connsiteY17-218" fmla="*/ 1227260 h 3960000"/>
              <a:gd name="connsiteX18-219" fmla="*/ 3334650 w 3960000"/>
              <a:gd name="connsiteY18-220" fmla="*/ 883134 h 3960000"/>
              <a:gd name="connsiteX19-221" fmla="*/ 2995677 w 3960000"/>
              <a:gd name="connsiteY19-222" fmla="*/ 1008938 h 3960000"/>
              <a:gd name="connsiteX20-223" fmla="*/ 2538382 w 3960000"/>
              <a:gd name="connsiteY20-224" fmla="*/ 802616 h 3960000"/>
              <a:gd name="connsiteX21-225" fmla="*/ 308009 w 3960000"/>
              <a:gd name="connsiteY21-226" fmla="*/ 0 h 3960000"/>
              <a:gd name="connsiteX22-227" fmla="*/ 3651991 w 3960000"/>
              <a:gd name="connsiteY22-228" fmla="*/ 0 h 3960000"/>
              <a:gd name="connsiteX23-229" fmla="*/ 3960000 w 3960000"/>
              <a:gd name="connsiteY23-230" fmla="*/ 308009 h 3960000"/>
              <a:gd name="connsiteX24-231" fmla="*/ 3960000 w 3960000"/>
              <a:gd name="connsiteY24-232" fmla="*/ 3651991 h 3960000"/>
              <a:gd name="connsiteX25-233" fmla="*/ 3651991 w 3960000"/>
              <a:gd name="connsiteY25-234" fmla="*/ 3960000 h 3960000"/>
              <a:gd name="connsiteX26-235" fmla="*/ 308009 w 3960000"/>
              <a:gd name="connsiteY26-236" fmla="*/ 3960000 h 3960000"/>
              <a:gd name="connsiteX27-237" fmla="*/ 0 w 3960000"/>
              <a:gd name="connsiteY27-238" fmla="*/ 3651991 h 3960000"/>
              <a:gd name="connsiteX28-239" fmla="*/ 0 w 3960000"/>
              <a:gd name="connsiteY28-240" fmla="*/ 308009 h 3960000"/>
              <a:gd name="connsiteX29-241" fmla="*/ 308009 w 3960000"/>
              <a:gd name="connsiteY29-242" fmla="*/ 0 h 3960000"/>
              <a:gd name="connsiteX0-243" fmla="*/ 3160999 w 3960000"/>
              <a:gd name="connsiteY0-244" fmla="*/ 1374274 h 3960000"/>
              <a:gd name="connsiteX1-245" fmla="*/ 3155132 w 3960000"/>
              <a:gd name="connsiteY1-246" fmla="*/ 1419362 h 3960000"/>
              <a:gd name="connsiteX2-247" fmla="*/ 3160999 w 3960000"/>
              <a:gd name="connsiteY2-248" fmla="*/ 1374274 h 3960000"/>
              <a:gd name="connsiteX3-249" fmla="*/ 2538382 w 3960000"/>
              <a:gd name="connsiteY3-250" fmla="*/ 802616 h 3960000"/>
              <a:gd name="connsiteX4-251" fmla="*/ 1921633 w 3960000"/>
              <a:gd name="connsiteY4-252" fmla="*/ 1419365 h 3960000"/>
              <a:gd name="connsiteX5-253" fmla="*/ 1942445 w 3960000"/>
              <a:gd name="connsiteY5-254" fmla="*/ 1570340 h 3960000"/>
              <a:gd name="connsiteX6-255" fmla="*/ 752016 w 3960000"/>
              <a:gd name="connsiteY6-256" fmla="*/ 931012 h 3960000"/>
              <a:gd name="connsiteX7-257" fmla="*/ 934030 w 3960000"/>
              <a:gd name="connsiteY7-258" fmla="*/ 1745738 h 3960000"/>
              <a:gd name="connsiteX8-259" fmla="*/ 665343 w 3960000"/>
              <a:gd name="connsiteY8-260" fmla="*/ 1650397 h 3960000"/>
              <a:gd name="connsiteX9-261" fmla="*/ 1111709 w 3960000"/>
              <a:gd name="connsiteY9-262" fmla="*/ 2257108 h 3960000"/>
              <a:gd name="connsiteX10-263" fmla="*/ 856023 w 3960000"/>
              <a:gd name="connsiteY10-264" fmla="*/ 2244108 h 3960000"/>
              <a:gd name="connsiteX11-265" fmla="*/ 1402064 w 3960000"/>
              <a:gd name="connsiteY11-266" fmla="*/ 2660137 h 3960000"/>
              <a:gd name="connsiteX12-267" fmla="*/ 552668 w 3960000"/>
              <a:gd name="connsiteY12-268" fmla="*/ 2902822 h 3960000"/>
              <a:gd name="connsiteX13-269" fmla="*/ 1978439 w 3960000"/>
              <a:gd name="connsiteY13-270" fmla="*/ 3093502 h 3960000"/>
              <a:gd name="connsiteX14-271" fmla="*/ 3053184 w 3960000"/>
              <a:gd name="connsiteY14-272" fmla="*/ 2031759 h 3960000"/>
              <a:gd name="connsiteX15-273" fmla="*/ 3207849 w 3960000"/>
              <a:gd name="connsiteY15-274" fmla="*/ 1493166 h 3960000"/>
              <a:gd name="connsiteX16-275" fmla="*/ 3449507 w 3960000"/>
              <a:gd name="connsiteY16-276" fmla="*/ 1170564 h 3960000"/>
              <a:gd name="connsiteX17-277" fmla="*/ 3140091 w 3960000"/>
              <a:gd name="connsiteY17-278" fmla="*/ 1227260 h 3960000"/>
              <a:gd name="connsiteX18-279" fmla="*/ 3324107 w 3960000"/>
              <a:gd name="connsiteY18-280" fmla="*/ 851504 h 3960000"/>
              <a:gd name="connsiteX19-281" fmla="*/ 2995677 w 3960000"/>
              <a:gd name="connsiteY19-282" fmla="*/ 1008938 h 3960000"/>
              <a:gd name="connsiteX20-283" fmla="*/ 2538382 w 3960000"/>
              <a:gd name="connsiteY20-284" fmla="*/ 802616 h 3960000"/>
              <a:gd name="connsiteX21-285" fmla="*/ 308009 w 3960000"/>
              <a:gd name="connsiteY21-286" fmla="*/ 0 h 3960000"/>
              <a:gd name="connsiteX22-287" fmla="*/ 3651991 w 3960000"/>
              <a:gd name="connsiteY22-288" fmla="*/ 0 h 3960000"/>
              <a:gd name="connsiteX23-289" fmla="*/ 3960000 w 3960000"/>
              <a:gd name="connsiteY23-290" fmla="*/ 308009 h 3960000"/>
              <a:gd name="connsiteX24-291" fmla="*/ 3960000 w 3960000"/>
              <a:gd name="connsiteY24-292" fmla="*/ 3651991 h 3960000"/>
              <a:gd name="connsiteX25-293" fmla="*/ 3651991 w 3960000"/>
              <a:gd name="connsiteY25-294" fmla="*/ 3960000 h 3960000"/>
              <a:gd name="connsiteX26-295" fmla="*/ 308009 w 3960000"/>
              <a:gd name="connsiteY26-296" fmla="*/ 3960000 h 3960000"/>
              <a:gd name="connsiteX27-297" fmla="*/ 0 w 3960000"/>
              <a:gd name="connsiteY27-298" fmla="*/ 3651991 h 3960000"/>
              <a:gd name="connsiteX28-299" fmla="*/ 0 w 3960000"/>
              <a:gd name="connsiteY28-300" fmla="*/ 308009 h 3960000"/>
              <a:gd name="connsiteX29-301" fmla="*/ 308009 w 3960000"/>
              <a:gd name="connsiteY29-302" fmla="*/ 0 h 3960000"/>
              <a:gd name="connsiteX0-303" fmla="*/ 3160999 w 3960000"/>
              <a:gd name="connsiteY0-304" fmla="*/ 1374274 h 3960000"/>
              <a:gd name="connsiteX1-305" fmla="*/ 3155132 w 3960000"/>
              <a:gd name="connsiteY1-306" fmla="*/ 1419362 h 3960000"/>
              <a:gd name="connsiteX2-307" fmla="*/ 3160999 w 3960000"/>
              <a:gd name="connsiteY2-308" fmla="*/ 1374274 h 3960000"/>
              <a:gd name="connsiteX3-309" fmla="*/ 2538382 w 3960000"/>
              <a:gd name="connsiteY3-310" fmla="*/ 802616 h 3960000"/>
              <a:gd name="connsiteX4-311" fmla="*/ 1921633 w 3960000"/>
              <a:gd name="connsiteY4-312" fmla="*/ 1292845 h 3960000"/>
              <a:gd name="connsiteX5-313" fmla="*/ 1942445 w 3960000"/>
              <a:gd name="connsiteY5-314" fmla="*/ 1570340 h 3960000"/>
              <a:gd name="connsiteX6-315" fmla="*/ 752016 w 3960000"/>
              <a:gd name="connsiteY6-316" fmla="*/ 931012 h 3960000"/>
              <a:gd name="connsiteX7-317" fmla="*/ 934030 w 3960000"/>
              <a:gd name="connsiteY7-318" fmla="*/ 1745738 h 3960000"/>
              <a:gd name="connsiteX8-319" fmla="*/ 665343 w 3960000"/>
              <a:gd name="connsiteY8-320" fmla="*/ 1650397 h 3960000"/>
              <a:gd name="connsiteX9-321" fmla="*/ 1111709 w 3960000"/>
              <a:gd name="connsiteY9-322" fmla="*/ 2257108 h 3960000"/>
              <a:gd name="connsiteX10-323" fmla="*/ 856023 w 3960000"/>
              <a:gd name="connsiteY10-324" fmla="*/ 2244108 h 3960000"/>
              <a:gd name="connsiteX11-325" fmla="*/ 1402064 w 3960000"/>
              <a:gd name="connsiteY11-326" fmla="*/ 2660137 h 3960000"/>
              <a:gd name="connsiteX12-327" fmla="*/ 552668 w 3960000"/>
              <a:gd name="connsiteY12-328" fmla="*/ 2902822 h 3960000"/>
              <a:gd name="connsiteX13-329" fmla="*/ 1978439 w 3960000"/>
              <a:gd name="connsiteY13-330" fmla="*/ 3093502 h 3960000"/>
              <a:gd name="connsiteX14-331" fmla="*/ 3053184 w 3960000"/>
              <a:gd name="connsiteY14-332" fmla="*/ 2031759 h 3960000"/>
              <a:gd name="connsiteX15-333" fmla="*/ 3207849 w 3960000"/>
              <a:gd name="connsiteY15-334" fmla="*/ 1493166 h 3960000"/>
              <a:gd name="connsiteX16-335" fmla="*/ 3449507 w 3960000"/>
              <a:gd name="connsiteY16-336" fmla="*/ 1170564 h 3960000"/>
              <a:gd name="connsiteX17-337" fmla="*/ 3140091 w 3960000"/>
              <a:gd name="connsiteY17-338" fmla="*/ 1227260 h 3960000"/>
              <a:gd name="connsiteX18-339" fmla="*/ 3324107 w 3960000"/>
              <a:gd name="connsiteY18-340" fmla="*/ 851504 h 3960000"/>
              <a:gd name="connsiteX19-341" fmla="*/ 2995677 w 3960000"/>
              <a:gd name="connsiteY19-342" fmla="*/ 1008938 h 3960000"/>
              <a:gd name="connsiteX20-343" fmla="*/ 2538382 w 3960000"/>
              <a:gd name="connsiteY20-344" fmla="*/ 802616 h 3960000"/>
              <a:gd name="connsiteX21-345" fmla="*/ 308009 w 3960000"/>
              <a:gd name="connsiteY21-346" fmla="*/ 0 h 3960000"/>
              <a:gd name="connsiteX22-347" fmla="*/ 3651991 w 3960000"/>
              <a:gd name="connsiteY22-348" fmla="*/ 0 h 3960000"/>
              <a:gd name="connsiteX23-349" fmla="*/ 3960000 w 3960000"/>
              <a:gd name="connsiteY23-350" fmla="*/ 308009 h 3960000"/>
              <a:gd name="connsiteX24-351" fmla="*/ 3960000 w 3960000"/>
              <a:gd name="connsiteY24-352" fmla="*/ 3651991 h 3960000"/>
              <a:gd name="connsiteX25-353" fmla="*/ 3651991 w 3960000"/>
              <a:gd name="connsiteY25-354" fmla="*/ 3960000 h 3960000"/>
              <a:gd name="connsiteX26-355" fmla="*/ 308009 w 3960000"/>
              <a:gd name="connsiteY26-356" fmla="*/ 3960000 h 3960000"/>
              <a:gd name="connsiteX27-357" fmla="*/ 0 w 3960000"/>
              <a:gd name="connsiteY27-358" fmla="*/ 3651991 h 3960000"/>
              <a:gd name="connsiteX28-359" fmla="*/ 0 w 3960000"/>
              <a:gd name="connsiteY28-360" fmla="*/ 308009 h 3960000"/>
              <a:gd name="connsiteX29-361" fmla="*/ 308009 w 3960000"/>
              <a:gd name="connsiteY29-362" fmla="*/ 0 h 3960000"/>
              <a:gd name="connsiteX0-363" fmla="*/ 3160999 w 3960000"/>
              <a:gd name="connsiteY0-364" fmla="*/ 1374274 h 3960000"/>
              <a:gd name="connsiteX1-365" fmla="*/ 3155132 w 3960000"/>
              <a:gd name="connsiteY1-366" fmla="*/ 1419362 h 3960000"/>
              <a:gd name="connsiteX2-367" fmla="*/ 3160999 w 3960000"/>
              <a:gd name="connsiteY2-368" fmla="*/ 1374274 h 3960000"/>
              <a:gd name="connsiteX3-369" fmla="*/ 2496208 w 3960000"/>
              <a:gd name="connsiteY3-370" fmla="*/ 770986 h 3960000"/>
              <a:gd name="connsiteX4-371" fmla="*/ 1921633 w 3960000"/>
              <a:gd name="connsiteY4-372" fmla="*/ 1292845 h 3960000"/>
              <a:gd name="connsiteX5-373" fmla="*/ 1942445 w 3960000"/>
              <a:gd name="connsiteY5-374" fmla="*/ 1570340 h 3960000"/>
              <a:gd name="connsiteX6-375" fmla="*/ 752016 w 3960000"/>
              <a:gd name="connsiteY6-376" fmla="*/ 931012 h 3960000"/>
              <a:gd name="connsiteX7-377" fmla="*/ 934030 w 3960000"/>
              <a:gd name="connsiteY7-378" fmla="*/ 1745738 h 3960000"/>
              <a:gd name="connsiteX8-379" fmla="*/ 665343 w 3960000"/>
              <a:gd name="connsiteY8-380" fmla="*/ 1650397 h 3960000"/>
              <a:gd name="connsiteX9-381" fmla="*/ 1111709 w 3960000"/>
              <a:gd name="connsiteY9-382" fmla="*/ 2257108 h 3960000"/>
              <a:gd name="connsiteX10-383" fmla="*/ 856023 w 3960000"/>
              <a:gd name="connsiteY10-384" fmla="*/ 2244108 h 3960000"/>
              <a:gd name="connsiteX11-385" fmla="*/ 1402064 w 3960000"/>
              <a:gd name="connsiteY11-386" fmla="*/ 2660137 h 3960000"/>
              <a:gd name="connsiteX12-387" fmla="*/ 552668 w 3960000"/>
              <a:gd name="connsiteY12-388" fmla="*/ 2902822 h 3960000"/>
              <a:gd name="connsiteX13-389" fmla="*/ 1978439 w 3960000"/>
              <a:gd name="connsiteY13-390" fmla="*/ 3093502 h 3960000"/>
              <a:gd name="connsiteX14-391" fmla="*/ 3053184 w 3960000"/>
              <a:gd name="connsiteY14-392" fmla="*/ 2031759 h 3960000"/>
              <a:gd name="connsiteX15-393" fmla="*/ 3207849 w 3960000"/>
              <a:gd name="connsiteY15-394" fmla="*/ 1493166 h 3960000"/>
              <a:gd name="connsiteX16-395" fmla="*/ 3449507 w 3960000"/>
              <a:gd name="connsiteY16-396" fmla="*/ 1170564 h 3960000"/>
              <a:gd name="connsiteX17-397" fmla="*/ 3140091 w 3960000"/>
              <a:gd name="connsiteY17-398" fmla="*/ 1227260 h 3960000"/>
              <a:gd name="connsiteX18-399" fmla="*/ 3324107 w 3960000"/>
              <a:gd name="connsiteY18-400" fmla="*/ 851504 h 3960000"/>
              <a:gd name="connsiteX19-401" fmla="*/ 2995677 w 3960000"/>
              <a:gd name="connsiteY19-402" fmla="*/ 1008938 h 3960000"/>
              <a:gd name="connsiteX20-403" fmla="*/ 2496208 w 3960000"/>
              <a:gd name="connsiteY20-404" fmla="*/ 770986 h 3960000"/>
              <a:gd name="connsiteX21-405" fmla="*/ 308009 w 3960000"/>
              <a:gd name="connsiteY21-406" fmla="*/ 0 h 3960000"/>
              <a:gd name="connsiteX22-407" fmla="*/ 3651991 w 3960000"/>
              <a:gd name="connsiteY22-408" fmla="*/ 0 h 3960000"/>
              <a:gd name="connsiteX23-409" fmla="*/ 3960000 w 3960000"/>
              <a:gd name="connsiteY23-410" fmla="*/ 308009 h 3960000"/>
              <a:gd name="connsiteX24-411" fmla="*/ 3960000 w 3960000"/>
              <a:gd name="connsiteY24-412" fmla="*/ 3651991 h 3960000"/>
              <a:gd name="connsiteX25-413" fmla="*/ 3651991 w 3960000"/>
              <a:gd name="connsiteY25-414" fmla="*/ 3960000 h 3960000"/>
              <a:gd name="connsiteX26-415" fmla="*/ 308009 w 3960000"/>
              <a:gd name="connsiteY26-416" fmla="*/ 3960000 h 3960000"/>
              <a:gd name="connsiteX27-417" fmla="*/ 0 w 3960000"/>
              <a:gd name="connsiteY27-418" fmla="*/ 3651991 h 3960000"/>
              <a:gd name="connsiteX28-419" fmla="*/ 0 w 3960000"/>
              <a:gd name="connsiteY28-420" fmla="*/ 308009 h 3960000"/>
              <a:gd name="connsiteX29-421" fmla="*/ 308009 w 3960000"/>
              <a:gd name="connsiteY29-422" fmla="*/ 0 h 3960000"/>
              <a:gd name="connsiteX0-423" fmla="*/ 3160999 w 3960000"/>
              <a:gd name="connsiteY0-424" fmla="*/ 1374274 h 3960000"/>
              <a:gd name="connsiteX1-425" fmla="*/ 3155132 w 3960000"/>
              <a:gd name="connsiteY1-426" fmla="*/ 1419362 h 3960000"/>
              <a:gd name="connsiteX2-427" fmla="*/ 3160999 w 3960000"/>
              <a:gd name="connsiteY2-428" fmla="*/ 1374274 h 3960000"/>
              <a:gd name="connsiteX3-429" fmla="*/ 2496208 w 3960000"/>
              <a:gd name="connsiteY3-430" fmla="*/ 770986 h 3960000"/>
              <a:gd name="connsiteX4-431" fmla="*/ 1921633 w 3960000"/>
              <a:gd name="connsiteY4-432" fmla="*/ 1292845 h 3960000"/>
              <a:gd name="connsiteX5-433" fmla="*/ 1942445 w 3960000"/>
              <a:gd name="connsiteY5-434" fmla="*/ 1570340 h 3960000"/>
              <a:gd name="connsiteX6-435" fmla="*/ 752016 w 3960000"/>
              <a:gd name="connsiteY6-436" fmla="*/ 931012 h 3960000"/>
              <a:gd name="connsiteX7-437" fmla="*/ 934030 w 3960000"/>
              <a:gd name="connsiteY7-438" fmla="*/ 1745738 h 3960000"/>
              <a:gd name="connsiteX8-439" fmla="*/ 665343 w 3960000"/>
              <a:gd name="connsiteY8-440" fmla="*/ 1650397 h 3960000"/>
              <a:gd name="connsiteX9-441" fmla="*/ 1111709 w 3960000"/>
              <a:gd name="connsiteY9-442" fmla="*/ 2257108 h 3960000"/>
              <a:gd name="connsiteX10-443" fmla="*/ 856023 w 3960000"/>
              <a:gd name="connsiteY10-444" fmla="*/ 2244108 h 3960000"/>
              <a:gd name="connsiteX11-445" fmla="*/ 1402064 w 3960000"/>
              <a:gd name="connsiteY11-446" fmla="*/ 2660137 h 3960000"/>
              <a:gd name="connsiteX12-447" fmla="*/ 552668 w 3960000"/>
              <a:gd name="connsiteY12-448" fmla="*/ 2902822 h 3960000"/>
              <a:gd name="connsiteX13-449" fmla="*/ 1978439 w 3960000"/>
              <a:gd name="connsiteY13-450" fmla="*/ 3093502 h 3960000"/>
              <a:gd name="connsiteX14-451" fmla="*/ 3053184 w 3960000"/>
              <a:gd name="connsiteY14-452" fmla="*/ 2031759 h 3960000"/>
              <a:gd name="connsiteX15-453" fmla="*/ 3207849 w 3960000"/>
              <a:gd name="connsiteY15-454" fmla="*/ 1493166 h 3960000"/>
              <a:gd name="connsiteX16-455" fmla="*/ 3449507 w 3960000"/>
              <a:gd name="connsiteY16-456" fmla="*/ 1170564 h 3960000"/>
              <a:gd name="connsiteX17-457" fmla="*/ 3140091 w 3960000"/>
              <a:gd name="connsiteY17-458" fmla="*/ 1227260 h 3960000"/>
              <a:gd name="connsiteX18-459" fmla="*/ 3324107 w 3960000"/>
              <a:gd name="connsiteY18-460" fmla="*/ 851504 h 3960000"/>
              <a:gd name="connsiteX19-461" fmla="*/ 2995677 w 3960000"/>
              <a:gd name="connsiteY19-462" fmla="*/ 1008938 h 3960000"/>
              <a:gd name="connsiteX20-463" fmla="*/ 2496208 w 3960000"/>
              <a:gd name="connsiteY20-464" fmla="*/ 770986 h 3960000"/>
              <a:gd name="connsiteX21-465" fmla="*/ 308009 w 3960000"/>
              <a:gd name="connsiteY21-466" fmla="*/ 0 h 3960000"/>
              <a:gd name="connsiteX22-467" fmla="*/ 3651991 w 3960000"/>
              <a:gd name="connsiteY22-468" fmla="*/ 0 h 3960000"/>
              <a:gd name="connsiteX23-469" fmla="*/ 3960000 w 3960000"/>
              <a:gd name="connsiteY23-470" fmla="*/ 308009 h 3960000"/>
              <a:gd name="connsiteX24-471" fmla="*/ 3960000 w 3960000"/>
              <a:gd name="connsiteY24-472" fmla="*/ 3651991 h 3960000"/>
              <a:gd name="connsiteX25-473" fmla="*/ 3651991 w 3960000"/>
              <a:gd name="connsiteY25-474" fmla="*/ 3960000 h 3960000"/>
              <a:gd name="connsiteX26-475" fmla="*/ 308009 w 3960000"/>
              <a:gd name="connsiteY26-476" fmla="*/ 3960000 h 3960000"/>
              <a:gd name="connsiteX27-477" fmla="*/ 0 w 3960000"/>
              <a:gd name="connsiteY27-478" fmla="*/ 3651991 h 3960000"/>
              <a:gd name="connsiteX28-479" fmla="*/ 0 w 3960000"/>
              <a:gd name="connsiteY28-480" fmla="*/ 308009 h 3960000"/>
              <a:gd name="connsiteX29-481" fmla="*/ 308009 w 3960000"/>
              <a:gd name="connsiteY29-482" fmla="*/ 0 h 3960000"/>
              <a:gd name="connsiteX0-483" fmla="*/ 3160999 w 3960000"/>
              <a:gd name="connsiteY0-484" fmla="*/ 1374274 h 3960000"/>
              <a:gd name="connsiteX1-485" fmla="*/ 3155132 w 3960000"/>
              <a:gd name="connsiteY1-486" fmla="*/ 1419362 h 3960000"/>
              <a:gd name="connsiteX2-487" fmla="*/ 3160999 w 3960000"/>
              <a:gd name="connsiteY2-488" fmla="*/ 1374274 h 3960000"/>
              <a:gd name="connsiteX3-489" fmla="*/ 2496208 w 3960000"/>
              <a:gd name="connsiteY3-490" fmla="*/ 770986 h 3960000"/>
              <a:gd name="connsiteX4-491" fmla="*/ 1921633 w 3960000"/>
              <a:gd name="connsiteY4-492" fmla="*/ 1292845 h 3960000"/>
              <a:gd name="connsiteX5-493" fmla="*/ 1942445 w 3960000"/>
              <a:gd name="connsiteY5-494" fmla="*/ 1570340 h 3960000"/>
              <a:gd name="connsiteX6-495" fmla="*/ 752016 w 3960000"/>
              <a:gd name="connsiteY6-496" fmla="*/ 931012 h 3960000"/>
              <a:gd name="connsiteX7-497" fmla="*/ 934030 w 3960000"/>
              <a:gd name="connsiteY7-498" fmla="*/ 1745738 h 3960000"/>
              <a:gd name="connsiteX8-499" fmla="*/ 665343 w 3960000"/>
              <a:gd name="connsiteY8-500" fmla="*/ 1650397 h 3960000"/>
              <a:gd name="connsiteX9-501" fmla="*/ 1111709 w 3960000"/>
              <a:gd name="connsiteY9-502" fmla="*/ 2257108 h 3960000"/>
              <a:gd name="connsiteX10-503" fmla="*/ 856023 w 3960000"/>
              <a:gd name="connsiteY10-504" fmla="*/ 2244108 h 3960000"/>
              <a:gd name="connsiteX11-505" fmla="*/ 1402064 w 3960000"/>
              <a:gd name="connsiteY11-506" fmla="*/ 2660137 h 3960000"/>
              <a:gd name="connsiteX12-507" fmla="*/ 552668 w 3960000"/>
              <a:gd name="connsiteY12-508" fmla="*/ 2902822 h 3960000"/>
              <a:gd name="connsiteX13-509" fmla="*/ 1978439 w 3960000"/>
              <a:gd name="connsiteY13-510" fmla="*/ 3093502 h 3960000"/>
              <a:gd name="connsiteX14-511" fmla="*/ 3053184 w 3960000"/>
              <a:gd name="connsiteY14-512" fmla="*/ 2031759 h 3960000"/>
              <a:gd name="connsiteX15-513" fmla="*/ 3207849 w 3960000"/>
              <a:gd name="connsiteY15-514" fmla="*/ 1493166 h 3960000"/>
              <a:gd name="connsiteX16-515" fmla="*/ 3449507 w 3960000"/>
              <a:gd name="connsiteY16-516" fmla="*/ 1170564 h 3960000"/>
              <a:gd name="connsiteX17-517" fmla="*/ 3140091 w 3960000"/>
              <a:gd name="connsiteY17-518" fmla="*/ 1227260 h 3960000"/>
              <a:gd name="connsiteX18-519" fmla="*/ 3324107 w 3960000"/>
              <a:gd name="connsiteY18-520" fmla="*/ 851504 h 3960000"/>
              <a:gd name="connsiteX19-521" fmla="*/ 2995677 w 3960000"/>
              <a:gd name="connsiteY19-522" fmla="*/ 1008938 h 3960000"/>
              <a:gd name="connsiteX20-523" fmla="*/ 2496208 w 3960000"/>
              <a:gd name="connsiteY20-524" fmla="*/ 770986 h 3960000"/>
              <a:gd name="connsiteX21-525" fmla="*/ 308009 w 3960000"/>
              <a:gd name="connsiteY21-526" fmla="*/ 0 h 3960000"/>
              <a:gd name="connsiteX22-527" fmla="*/ 3651991 w 3960000"/>
              <a:gd name="connsiteY22-528" fmla="*/ 0 h 3960000"/>
              <a:gd name="connsiteX23-529" fmla="*/ 3960000 w 3960000"/>
              <a:gd name="connsiteY23-530" fmla="*/ 308009 h 3960000"/>
              <a:gd name="connsiteX24-531" fmla="*/ 3960000 w 3960000"/>
              <a:gd name="connsiteY24-532" fmla="*/ 3651991 h 3960000"/>
              <a:gd name="connsiteX25-533" fmla="*/ 3651991 w 3960000"/>
              <a:gd name="connsiteY25-534" fmla="*/ 3960000 h 3960000"/>
              <a:gd name="connsiteX26-535" fmla="*/ 308009 w 3960000"/>
              <a:gd name="connsiteY26-536" fmla="*/ 3960000 h 3960000"/>
              <a:gd name="connsiteX27-537" fmla="*/ 0 w 3960000"/>
              <a:gd name="connsiteY27-538" fmla="*/ 3651991 h 3960000"/>
              <a:gd name="connsiteX28-539" fmla="*/ 0 w 3960000"/>
              <a:gd name="connsiteY28-540" fmla="*/ 308009 h 3960000"/>
              <a:gd name="connsiteX29-541" fmla="*/ 308009 w 3960000"/>
              <a:gd name="connsiteY29-542" fmla="*/ 0 h 3960000"/>
              <a:gd name="connsiteX0-543" fmla="*/ 3160999 w 3960000"/>
              <a:gd name="connsiteY0-544" fmla="*/ 1374274 h 3960000"/>
              <a:gd name="connsiteX1-545" fmla="*/ 3155132 w 3960000"/>
              <a:gd name="connsiteY1-546" fmla="*/ 1419362 h 3960000"/>
              <a:gd name="connsiteX2-547" fmla="*/ 3160999 w 3960000"/>
              <a:gd name="connsiteY2-548" fmla="*/ 1374274 h 3960000"/>
              <a:gd name="connsiteX3-549" fmla="*/ 2496208 w 3960000"/>
              <a:gd name="connsiteY3-550" fmla="*/ 770986 h 3960000"/>
              <a:gd name="connsiteX4-551" fmla="*/ 1921633 w 3960000"/>
              <a:gd name="connsiteY4-552" fmla="*/ 1292845 h 3960000"/>
              <a:gd name="connsiteX5-553" fmla="*/ 1942445 w 3960000"/>
              <a:gd name="connsiteY5-554" fmla="*/ 1570340 h 3960000"/>
              <a:gd name="connsiteX6-555" fmla="*/ 815277 w 3960000"/>
              <a:gd name="connsiteY6-556" fmla="*/ 836121 h 3960000"/>
              <a:gd name="connsiteX7-557" fmla="*/ 934030 w 3960000"/>
              <a:gd name="connsiteY7-558" fmla="*/ 1745738 h 3960000"/>
              <a:gd name="connsiteX8-559" fmla="*/ 665343 w 3960000"/>
              <a:gd name="connsiteY8-560" fmla="*/ 1650397 h 3960000"/>
              <a:gd name="connsiteX9-561" fmla="*/ 1111709 w 3960000"/>
              <a:gd name="connsiteY9-562" fmla="*/ 2257108 h 3960000"/>
              <a:gd name="connsiteX10-563" fmla="*/ 856023 w 3960000"/>
              <a:gd name="connsiteY10-564" fmla="*/ 2244108 h 3960000"/>
              <a:gd name="connsiteX11-565" fmla="*/ 1402064 w 3960000"/>
              <a:gd name="connsiteY11-566" fmla="*/ 2660137 h 3960000"/>
              <a:gd name="connsiteX12-567" fmla="*/ 552668 w 3960000"/>
              <a:gd name="connsiteY12-568" fmla="*/ 2902822 h 3960000"/>
              <a:gd name="connsiteX13-569" fmla="*/ 1978439 w 3960000"/>
              <a:gd name="connsiteY13-570" fmla="*/ 3093502 h 3960000"/>
              <a:gd name="connsiteX14-571" fmla="*/ 3053184 w 3960000"/>
              <a:gd name="connsiteY14-572" fmla="*/ 2031759 h 3960000"/>
              <a:gd name="connsiteX15-573" fmla="*/ 3207849 w 3960000"/>
              <a:gd name="connsiteY15-574" fmla="*/ 1493166 h 3960000"/>
              <a:gd name="connsiteX16-575" fmla="*/ 3449507 w 3960000"/>
              <a:gd name="connsiteY16-576" fmla="*/ 1170564 h 3960000"/>
              <a:gd name="connsiteX17-577" fmla="*/ 3140091 w 3960000"/>
              <a:gd name="connsiteY17-578" fmla="*/ 1227260 h 3960000"/>
              <a:gd name="connsiteX18-579" fmla="*/ 3324107 w 3960000"/>
              <a:gd name="connsiteY18-580" fmla="*/ 851504 h 3960000"/>
              <a:gd name="connsiteX19-581" fmla="*/ 2995677 w 3960000"/>
              <a:gd name="connsiteY19-582" fmla="*/ 1008938 h 3960000"/>
              <a:gd name="connsiteX20-583" fmla="*/ 2496208 w 3960000"/>
              <a:gd name="connsiteY20-584" fmla="*/ 770986 h 3960000"/>
              <a:gd name="connsiteX21-585" fmla="*/ 308009 w 3960000"/>
              <a:gd name="connsiteY21-586" fmla="*/ 0 h 3960000"/>
              <a:gd name="connsiteX22-587" fmla="*/ 3651991 w 3960000"/>
              <a:gd name="connsiteY22-588" fmla="*/ 0 h 3960000"/>
              <a:gd name="connsiteX23-589" fmla="*/ 3960000 w 3960000"/>
              <a:gd name="connsiteY23-590" fmla="*/ 308009 h 3960000"/>
              <a:gd name="connsiteX24-591" fmla="*/ 3960000 w 3960000"/>
              <a:gd name="connsiteY24-592" fmla="*/ 3651991 h 3960000"/>
              <a:gd name="connsiteX25-593" fmla="*/ 3651991 w 3960000"/>
              <a:gd name="connsiteY25-594" fmla="*/ 3960000 h 3960000"/>
              <a:gd name="connsiteX26-595" fmla="*/ 308009 w 3960000"/>
              <a:gd name="connsiteY26-596" fmla="*/ 3960000 h 3960000"/>
              <a:gd name="connsiteX27-597" fmla="*/ 0 w 3960000"/>
              <a:gd name="connsiteY27-598" fmla="*/ 3651991 h 3960000"/>
              <a:gd name="connsiteX28-599" fmla="*/ 0 w 3960000"/>
              <a:gd name="connsiteY28-600" fmla="*/ 308009 h 3960000"/>
              <a:gd name="connsiteX29-601" fmla="*/ 308009 w 3960000"/>
              <a:gd name="connsiteY29-602" fmla="*/ 0 h 3960000"/>
              <a:gd name="connsiteX0-603" fmla="*/ 3160999 w 3960000"/>
              <a:gd name="connsiteY0-604" fmla="*/ 1374274 h 3960000"/>
              <a:gd name="connsiteX1-605" fmla="*/ 3155132 w 3960000"/>
              <a:gd name="connsiteY1-606" fmla="*/ 1419362 h 3960000"/>
              <a:gd name="connsiteX2-607" fmla="*/ 3160999 w 3960000"/>
              <a:gd name="connsiteY2-608" fmla="*/ 1374274 h 3960000"/>
              <a:gd name="connsiteX3-609" fmla="*/ 2496208 w 3960000"/>
              <a:gd name="connsiteY3-610" fmla="*/ 770986 h 3960000"/>
              <a:gd name="connsiteX4-611" fmla="*/ 1921633 w 3960000"/>
              <a:gd name="connsiteY4-612" fmla="*/ 1292845 h 3960000"/>
              <a:gd name="connsiteX5-613" fmla="*/ 1942445 w 3960000"/>
              <a:gd name="connsiteY5-614" fmla="*/ 1570340 h 3960000"/>
              <a:gd name="connsiteX6-615" fmla="*/ 815277 w 3960000"/>
              <a:gd name="connsiteY6-616" fmla="*/ 836121 h 3960000"/>
              <a:gd name="connsiteX7-617" fmla="*/ 934030 w 3960000"/>
              <a:gd name="connsiteY7-618" fmla="*/ 1745738 h 3960000"/>
              <a:gd name="connsiteX8-619" fmla="*/ 644257 w 3960000"/>
              <a:gd name="connsiteY8-620" fmla="*/ 1555506 h 3960000"/>
              <a:gd name="connsiteX9-621" fmla="*/ 1111709 w 3960000"/>
              <a:gd name="connsiteY9-622" fmla="*/ 2257108 h 3960000"/>
              <a:gd name="connsiteX10-623" fmla="*/ 856023 w 3960000"/>
              <a:gd name="connsiteY10-624" fmla="*/ 2244108 h 3960000"/>
              <a:gd name="connsiteX11-625" fmla="*/ 1402064 w 3960000"/>
              <a:gd name="connsiteY11-626" fmla="*/ 2660137 h 3960000"/>
              <a:gd name="connsiteX12-627" fmla="*/ 552668 w 3960000"/>
              <a:gd name="connsiteY12-628" fmla="*/ 2902822 h 3960000"/>
              <a:gd name="connsiteX13-629" fmla="*/ 1978439 w 3960000"/>
              <a:gd name="connsiteY13-630" fmla="*/ 3093502 h 3960000"/>
              <a:gd name="connsiteX14-631" fmla="*/ 3053184 w 3960000"/>
              <a:gd name="connsiteY14-632" fmla="*/ 2031759 h 3960000"/>
              <a:gd name="connsiteX15-633" fmla="*/ 3207849 w 3960000"/>
              <a:gd name="connsiteY15-634" fmla="*/ 1493166 h 3960000"/>
              <a:gd name="connsiteX16-635" fmla="*/ 3449507 w 3960000"/>
              <a:gd name="connsiteY16-636" fmla="*/ 1170564 h 3960000"/>
              <a:gd name="connsiteX17-637" fmla="*/ 3140091 w 3960000"/>
              <a:gd name="connsiteY17-638" fmla="*/ 1227260 h 3960000"/>
              <a:gd name="connsiteX18-639" fmla="*/ 3324107 w 3960000"/>
              <a:gd name="connsiteY18-640" fmla="*/ 851504 h 3960000"/>
              <a:gd name="connsiteX19-641" fmla="*/ 2995677 w 3960000"/>
              <a:gd name="connsiteY19-642" fmla="*/ 1008938 h 3960000"/>
              <a:gd name="connsiteX20-643" fmla="*/ 2496208 w 3960000"/>
              <a:gd name="connsiteY20-644" fmla="*/ 770986 h 3960000"/>
              <a:gd name="connsiteX21-645" fmla="*/ 308009 w 3960000"/>
              <a:gd name="connsiteY21-646" fmla="*/ 0 h 3960000"/>
              <a:gd name="connsiteX22-647" fmla="*/ 3651991 w 3960000"/>
              <a:gd name="connsiteY22-648" fmla="*/ 0 h 3960000"/>
              <a:gd name="connsiteX23-649" fmla="*/ 3960000 w 3960000"/>
              <a:gd name="connsiteY23-650" fmla="*/ 308009 h 3960000"/>
              <a:gd name="connsiteX24-651" fmla="*/ 3960000 w 3960000"/>
              <a:gd name="connsiteY24-652" fmla="*/ 3651991 h 3960000"/>
              <a:gd name="connsiteX25-653" fmla="*/ 3651991 w 3960000"/>
              <a:gd name="connsiteY25-654" fmla="*/ 3960000 h 3960000"/>
              <a:gd name="connsiteX26-655" fmla="*/ 308009 w 3960000"/>
              <a:gd name="connsiteY26-656" fmla="*/ 3960000 h 3960000"/>
              <a:gd name="connsiteX27-657" fmla="*/ 0 w 3960000"/>
              <a:gd name="connsiteY27-658" fmla="*/ 3651991 h 3960000"/>
              <a:gd name="connsiteX28-659" fmla="*/ 0 w 3960000"/>
              <a:gd name="connsiteY28-660" fmla="*/ 308009 h 3960000"/>
              <a:gd name="connsiteX29-661" fmla="*/ 308009 w 3960000"/>
              <a:gd name="connsiteY29-662" fmla="*/ 0 h 3960000"/>
              <a:gd name="connsiteX0-663" fmla="*/ 3160999 w 3960000"/>
              <a:gd name="connsiteY0-664" fmla="*/ 1374274 h 3960000"/>
              <a:gd name="connsiteX1-665" fmla="*/ 3155132 w 3960000"/>
              <a:gd name="connsiteY1-666" fmla="*/ 1419362 h 3960000"/>
              <a:gd name="connsiteX2-667" fmla="*/ 3160999 w 3960000"/>
              <a:gd name="connsiteY2-668" fmla="*/ 1374274 h 3960000"/>
              <a:gd name="connsiteX3-669" fmla="*/ 2496208 w 3960000"/>
              <a:gd name="connsiteY3-670" fmla="*/ 770986 h 3960000"/>
              <a:gd name="connsiteX4-671" fmla="*/ 1921633 w 3960000"/>
              <a:gd name="connsiteY4-672" fmla="*/ 1292845 h 3960000"/>
              <a:gd name="connsiteX5-673" fmla="*/ 1942445 w 3960000"/>
              <a:gd name="connsiteY5-674" fmla="*/ 1570340 h 3960000"/>
              <a:gd name="connsiteX6-675" fmla="*/ 815277 w 3960000"/>
              <a:gd name="connsiteY6-676" fmla="*/ 836121 h 3960000"/>
              <a:gd name="connsiteX7-677" fmla="*/ 965659 w 3960000"/>
              <a:gd name="connsiteY7-678" fmla="*/ 1735195 h 3960000"/>
              <a:gd name="connsiteX8-679" fmla="*/ 644257 w 3960000"/>
              <a:gd name="connsiteY8-680" fmla="*/ 1555506 h 3960000"/>
              <a:gd name="connsiteX9-681" fmla="*/ 1111709 w 3960000"/>
              <a:gd name="connsiteY9-682" fmla="*/ 2257108 h 3960000"/>
              <a:gd name="connsiteX10-683" fmla="*/ 856023 w 3960000"/>
              <a:gd name="connsiteY10-684" fmla="*/ 2244108 h 3960000"/>
              <a:gd name="connsiteX11-685" fmla="*/ 1402064 w 3960000"/>
              <a:gd name="connsiteY11-686" fmla="*/ 2660137 h 3960000"/>
              <a:gd name="connsiteX12-687" fmla="*/ 552668 w 3960000"/>
              <a:gd name="connsiteY12-688" fmla="*/ 2902822 h 3960000"/>
              <a:gd name="connsiteX13-689" fmla="*/ 1978439 w 3960000"/>
              <a:gd name="connsiteY13-690" fmla="*/ 3093502 h 3960000"/>
              <a:gd name="connsiteX14-691" fmla="*/ 3053184 w 3960000"/>
              <a:gd name="connsiteY14-692" fmla="*/ 2031759 h 3960000"/>
              <a:gd name="connsiteX15-693" fmla="*/ 3207849 w 3960000"/>
              <a:gd name="connsiteY15-694" fmla="*/ 1493166 h 3960000"/>
              <a:gd name="connsiteX16-695" fmla="*/ 3449507 w 3960000"/>
              <a:gd name="connsiteY16-696" fmla="*/ 1170564 h 3960000"/>
              <a:gd name="connsiteX17-697" fmla="*/ 3140091 w 3960000"/>
              <a:gd name="connsiteY17-698" fmla="*/ 1227260 h 3960000"/>
              <a:gd name="connsiteX18-699" fmla="*/ 3324107 w 3960000"/>
              <a:gd name="connsiteY18-700" fmla="*/ 851504 h 3960000"/>
              <a:gd name="connsiteX19-701" fmla="*/ 2995677 w 3960000"/>
              <a:gd name="connsiteY19-702" fmla="*/ 1008938 h 3960000"/>
              <a:gd name="connsiteX20-703" fmla="*/ 2496208 w 3960000"/>
              <a:gd name="connsiteY20-704" fmla="*/ 770986 h 3960000"/>
              <a:gd name="connsiteX21-705" fmla="*/ 308009 w 3960000"/>
              <a:gd name="connsiteY21-706" fmla="*/ 0 h 3960000"/>
              <a:gd name="connsiteX22-707" fmla="*/ 3651991 w 3960000"/>
              <a:gd name="connsiteY22-708" fmla="*/ 0 h 3960000"/>
              <a:gd name="connsiteX23-709" fmla="*/ 3960000 w 3960000"/>
              <a:gd name="connsiteY23-710" fmla="*/ 308009 h 3960000"/>
              <a:gd name="connsiteX24-711" fmla="*/ 3960000 w 3960000"/>
              <a:gd name="connsiteY24-712" fmla="*/ 3651991 h 3960000"/>
              <a:gd name="connsiteX25-713" fmla="*/ 3651991 w 3960000"/>
              <a:gd name="connsiteY25-714" fmla="*/ 3960000 h 3960000"/>
              <a:gd name="connsiteX26-715" fmla="*/ 308009 w 3960000"/>
              <a:gd name="connsiteY26-716" fmla="*/ 3960000 h 3960000"/>
              <a:gd name="connsiteX27-717" fmla="*/ 0 w 3960000"/>
              <a:gd name="connsiteY27-718" fmla="*/ 3651991 h 3960000"/>
              <a:gd name="connsiteX28-719" fmla="*/ 0 w 3960000"/>
              <a:gd name="connsiteY28-720" fmla="*/ 308009 h 3960000"/>
              <a:gd name="connsiteX29-721" fmla="*/ 308009 w 3960000"/>
              <a:gd name="connsiteY29-722" fmla="*/ 0 h 3960000"/>
              <a:gd name="connsiteX0-723" fmla="*/ 3160999 w 3960000"/>
              <a:gd name="connsiteY0-724" fmla="*/ 1374274 h 3960000"/>
              <a:gd name="connsiteX1-725" fmla="*/ 3155132 w 3960000"/>
              <a:gd name="connsiteY1-726" fmla="*/ 1419362 h 3960000"/>
              <a:gd name="connsiteX2-727" fmla="*/ 3160999 w 3960000"/>
              <a:gd name="connsiteY2-728" fmla="*/ 1374274 h 3960000"/>
              <a:gd name="connsiteX3-729" fmla="*/ 2496208 w 3960000"/>
              <a:gd name="connsiteY3-730" fmla="*/ 770986 h 3960000"/>
              <a:gd name="connsiteX4-731" fmla="*/ 1921633 w 3960000"/>
              <a:gd name="connsiteY4-732" fmla="*/ 1292845 h 3960000"/>
              <a:gd name="connsiteX5-733" fmla="*/ 1942445 w 3960000"/>
              <a:gd name="connsiteY5-734" fmla="*/ 1570340 h 3960000"/>
              <a:gd name="connsiteX6-735" fmla="*/ 815277 w 3960000"/>
              <a:gd name="connsiteY6-736" fmla="*/ 836121 h 3960000"/>
              <a:gd name="connsiteX7-737" fmla="*/ 965659 w 3960000"/>
              <a:gd name="connsiteY7-738" fmla="*/ 1735195 h 3960000"/>
              <a:gd name="connsiteX8-739" fmla="*/ 644257 w 3960000"/>
              <a:gd name="connsiteY8-740" fmla="*/ 1555506 h 3960000"/>
              <a:gd name="connsiteX9-741" fmla="*/ 1196057 w 3960000"/>
              <a:gd name="connsiteY9-742" fmla="*/ 2257108 h 3960000"/>
              <a:gd name="connsiteX10-743" fmla="*/ 856023 w 3960000"/>
              <a:gd name="connsiteY10-744" fmla="*/ 2244108 h 3960000"/>
              <a:gd name="connsiteX11-745" fmla="*/ 1402064 w 3960000"/>
              <a:gd name="connsiteY11-746" fmla="*/ 2660137 h 3960000"/>
              <a:gd name="connsiteX12-747" fmla="*/ 552668 w 3960000"/>
              <a:gd name="connsiteY12-748" fmla="*/ 2902822 h 3960000"/>
              <a:gd name="connsiteX13-749" fmla="*/ 1978439 w 3960000"/>
              <a:gd name="connsiteY13-750" fmla="*/ 3093502 h 3960000"/>
              <a:gd name="connsiteX14-751" fmla="*/ 3053184 w 3960000"/>
              <a:gd name="connsiteY14-752" fmla="*/ 2031759 h 3960000"/>
              <a:gd name="connsiteX15-753" fmla="*/ 3207849 w 3960000"/>
              <a:gd name="connsiteY15-754" fmla="*/ 1493166 h 3960000"/>
              <a:gd name="connsiteX16-755" fmla="*/ 3449507 w 3960000"/>
              <a:gd name="connsiteY16-756" fmla="*/ 1170564 h 3960000"/>
              <a:gd name="connsiteX17-757" fmla="*/ 3140091 w 3960000"/>
              <a:gd name="connsiteY17-758" fmla="*/ 1227260 h 3960000"/>
              <a:gd name="connsiteX18-759" fmla="*/ 3324107 w 3960000"/>
              <a:gd name="connsiteY18-760" fmla="*/ 851504 h 3960000"/>
              <a:gd name="connsiteX19-761" fmla="*/ 2995677 w 3960000"/>
              <a:gd name="connsiteY19-762" fmla="*/ 1008938 h 3960000"/>
              <a:gd name="connsiteX20-763" fmla="*/ 2496208 w 3960000"/>
              <a:gd name="connsiteY20-764" fmla="*/ 770986 h 3960000"/>
              <a:gd name="connsiteX21-765" fmla="*/ 308009 w 3960000"/>
              <a:gd name="connsiteY21-766" fmla="*/ 0 h 3960000"/>
              <a:gd name="connsiteX22-767" fmla="*/ 3651991 w 3960000"/>
              <a:gd name="connsiteY22-768" fmla="*/ 0 h 3960000"/>
              <a:gd name="connsiteX23-769" fmla="*/ 3960000 w 3960000"/>
              <a:gd name="connsiteY23-770" fmla="*/ 308009 h 3960000"/>
              <a:gd name="connsiteX24-771" fmla="*/ 3960000 w 3960000"/>
              <a:gd name="connsiteY24-772" fmla="*/ 3651991 h 3960000"/>
              <a:gd name="connsiteX25-773" fmla="*/ 3651991 w 3960000"/>
              <a:gd name="connsiteY25-774" fmla="*/ 3960000 h 3960000"/>
              <a:gd name="connsiteX26-775" fmla="*/ 308009 w 3960000"/>
              <a:gd name="connsiteY26-776" fmla="*/ 3960000 h 3960000"/>
              <a:gd name="connsiteX27-777" fmla="*/ 0 w 3960000"/>
              <a:gd name="connsiteY27-778" fmla="*/ 3651991 h 3960000"/>
              <a:gd name="connsiteX28-779" fmla="*/ 0 w 3960000"/>
              <a:gd name="connsiteY28-780" fmla="*/ 308009 h 3960000"/>
              <a:gd name="connsiteX29-781" fmla="*/ 308009 w 3960000"/>
              <a:gd name="connsiteY29-782" fmla="*/ 0 h 3960000"/>
              <a:gd name="connsiteX0-783" fmla="*/ 3160999 w 3960000"/>
              <a:gd name="connsiteY0-784" fmla="*/ 1374274 h 3960000"/>
              <a:gd name="connsiteX1-785" fmla="*/ 3155132 w 3960000"/>
              <a:gd name="connsiteY1-786" fmla="*/ 1419362 h 3960000"/>
              <a:gd name="connsiteX2-787" fmla="*/ 3160999 w 3960000"/>
              <a:gd name="connsiteY2-788" fmla="*/ 1374274 h 3960000"/>
              <a:gd name="connsiteX3-789" fmla="*/ 2496208 w 3960000"/>
              <a:gd name="connsiteY3-790" fmla="*/ 770986 h 3960000"/>
              <a:gd name="connsiteX4-791" fmla="*/ 1921633 w 3960000"/>
              <a:gd name="connsiteY4-792" fmla="*/ 1292845 h 3960000"/>
              <a:gd name="connsiteX5-793" fmla="*/ 1942445 w 3960000"/>
              <a:gd name="connsiteY5-794" fmla="*/ 1570340 h 3960000"/>
              <a:gd name="connsiteX6-795" fmla="*/ 815277 w 3960000"/>
              <a:gd name="connsiteY6-796" fmla="*/ 836121 h 3960000"/>
              <a:gd name="connsiteX7-797" fmla="*/ 965659 w 3960000"/>
              <a:gd name="connsiteY7-798" fmla="*/ 1735195 h 3960000"/>
              <a:gd name="connsiteX8-799" fmla="*/ 644257 w 3960000"/>
              <a:gd name="connsiteY8-800" fmla="*/ 1555506 h 3960000"/>
              <a:gd name="connsiteX9-801" fmla="*/ 1196057 w 3960000"/>
              <a:gd name="connsiteY9-802" fmla="*/ 2257108 h 3960000"/>
              <a:gd name="connsiteX10-803" fmla="*/ 856023 w 3960000"/>
              <a:gd name="connsiteY10-804" fmla="*/ 2244108 h 3960000"/>
              <a:gd name="connsiteX11-805" fmla="*/ 1486410 w 3960000"/>
              <a:gd name="connsiteY11-806" fmla="*/ 2607420 h 3960000"/>
              <a:gd name="connsiteX12-807" fmla="*/ 552668 w 3960000"/>
              <a:gd name="connsiteY12-808" fmla="*/ 2902822 h 3960000"/>
              <a:gd name="connsiteX13-809" fmla="*/ 1978439 w 3960000"/>
              <a:gd name="connsiteY13-810" fmla="*/ 3093502 h 3960000"/>
              <a:gd name="connsiteX14-811" fmla="*/ 3053184 w 3960000"/>
              <a:gd name="connsiteY14-812" fmla="*/ 2031759 h 3960000"/>
              <a:gd name="connsiteX15-813" fmla="*/ 3207849 w 3960000"/>
              <a:gd name="connsiteY15-814" fmla="*/ 1493166 h 3960000"/>
              <a:gd name="connsiteX16-815" fmla="*/ 3449507 w 3960000"/>
              <a:gd name="connsiteY16-816" fmla="*/ 1170564 h 3960000"/>
              <a:gd name="connsiteX17-817" fmla="*/ 3140091 w 3960000"/>
              <a:gd name="connsiteY17-818" fmla="*/ 1227260 h 3960000"/>
              <a:gd name="connsiteX18-819" fmla="*/ 3324107 w 3960000"/>
              <a:gd name="connsiteY18-820" fmla="*/ 851504 h 3960000"/>
              <a:gd name="connsiteX19-821" fmla="*/ 2995677 w 3960000"/>
              <a:gd name="connsiteY19-822" fmla="*/ 1008938 h 3960000"/>
              <a:gd name="connsiteX20-823" fmla="*/ 2496208 w 3960000"/>
              <a:gd name="connsiteY20-824" fmla="*/ 770986 h 3960000"/>
              <a:gd name="connsiteX21-825" fmla="*/ 308009 w 3960000"/>
              <a:gd name="connsiteY21-826" fmla="*/ 0 h 3960000"/>
              <a:gd name="connsiteX22-827" fmla="*/ 3651991 w 3960000"/>
              <a:gd name="connsiteY22-828" fmla="*/ 0 h 3960000"/>
              <a:gd name="connsiteX23-829" fmla="*/ 3960000 w 3960000"/>
              <a:gd name="connsiteY23-830" fmla="*/ 308009 h 3960000"/>
              <a:gd name="connsiteX24-831" fmla="*/ 3960000 w 3960000"/>
              <a:gd name="connsiteY24-832" fmla="*/ 3651991 h 3960000"/>
              <a:gd name="connsiteX25-833" fmla="*/ 3651991 w 3960000"/>
              <a:gd name="connsiteY25-834" fmla="*/ 3960000 h 3960000"/>
              <a:gd name="connsiteX26-835" fmla="*/ 308009 w 3960000"/>
              <a:gd name="connsiteY26-836" fmla="*/ 3960000 h 3960000"/>
              <a:gd name="connsiteX27-837" fmla="*/ 0 w 3960000"/>
              <a:gd name="connsiteY27-838" fmla="*/ 3651991 h 3960000"/>
              <a:gd name="connsiteX28-839" fmla="*/ 0 w 3960000"/>
              <a:gd name="connsiteY28-840" fmla="*/ 308009 h 3960000"/>
              <a:gd name="connsiteX29-841" fmla="*/ 308009 w 3960000"/>
              <a:gd name="connsiteY29-842" fmla="*/ 0 h 3960000"/>
              <a:gd name="connsiteX0-843" fmla="*/ 3160999 w 3960000"/>
              <a:gd name="connsiteY0-844" fmla="*/ 1374274 h 3960000"/>
              <a:gd name="connsiteX1-845" fmla="*/ 3155132 w 3960000"/>
              <a:gd name="connsiteY1-846" fmla="*/ 1419362 h 3960000"/>
              <a:gd name="connsiteX2-847" fmla="*/ 3160999 w 3960000"/>
              <a:gd name="connsiteY2-848" fmla="*/ 1374274 h 3960000"/>
              <a:gd name="connsiteX3-849" fmla="*/ 2496208 w 3960000"/>
              <a:gd name="connsiteY3-850" fmla="*/ 770986 h 3960000"/>
              <a:gd name="connsiteX4-851" fmla="*/ 1921633 w 3960000"/>
              <a:gd name="connsiteY4-852" fmla="*/ 1292845 h 3960000"/>
              <a:gd name="connsiteX5-853" fmla="*/ 1942445 w 3960000"/>
              <a:gd name="connsiteY5-854" fmla="*/ 1570340 h 3960000"/>
              <a:gd name="connsiteX6-855" fmla="*/ 815277 w 3960000"/>
              <a:gd name="connsiteY6-856" fmla="*/ 836121 h 3960000"/>
              <a:gd name="connsiteX7-857" fmla="*/ 965659 w 3960000"/>
              <a:gd name="connsiteY7-858" fmla="*/ 1735195 h 3960000"/>
              <a:gd name="connsiteX8-859" fmla="*/ 644257 w 3960000"/>
              <a:gd name="connsiteY8-860" fmla="*/ 1555506 h 3960000"/>
              <a:gd name="connsiteX9-861" fmla="*/ 1196057 w 3960000"/>
              <a:gd name="connsiteY9-862" fmla="*/ 2257108 h 3960000"/>
              <a:gd name="connsiteX10-863" fmla="*/ 813848 w 3960000"/>
              <a:gd name="connsiteY10-864" fmla="*/ 2296824 h 3960000"/>
              <a:gd name="connsiteX11-865" fmla="*/ 1486410 w 3960000"/>
              <a:gd name="connsiteY11-866" fmla="*/ 2607420 h 3960000"/>
              <a:gd name="connsiteX12-867" fmla="*/ 552668 w 3960000"/>
              <a:gd name="connsiteY12-868" fmla="*/ 2902822 h 3960000"/>
              <a:gd name="connsiteX13-869" fmla="*/ 1978439 w 3960000"/>
              <a:gd name="connsiteY13-870" fmla="*/ 3093502 h 3960000"/>
              <a:gd name="connsiteX14-871" fmla="*/ 3053184 w 3960000"/>
              <a:gd name="connsiteY14-872" fmla="*/ 2031759 h 3960000"/>
              <a:gd name="connsiteX15-873" fmla="*/ 3207849 w 3960000"/>
              <a:gd name="connsiteY15-874" fmla="*/ 1493166 h 3960000"/>
              <a:gd name="connsiteX16-875" fmla="*/ 3449507 w 3960000"/>
              <a:gd name="connsiteY16-876" fmla="*/ 1170564 h 3960000"/>
              <a:gd name="connsiteX17-877" fmla="*/ 3140091 w 3960000"/>
              <a:gd name="connsiteY17-878" fmla="*/ 1227260 h 3960000"/>
              <a:gd name="connsiteX18-879" fmla="*/ 3324107 w 3960000"/>
              <a:gd name="connsiteY18-880" fmla="*/ 851504 h 3960000"/>
              <a:gd name="connsiteX19-881" fmla="*/ 2995677 w 3960000"/>
              <a:gd name="connsiteY19-882" fmla="*/ 1008938 h 3960000"/>
              <a:gd name="connsiteX20-883" fmla="*/ 2496208 w 3960000"/>
              <a:gd name="connsiteY20-884" fmla="*/ 770986 h 3960000"/>
              <a:gd name="connsiteX21-885" fmla="*/ 308009 w 3960000"/>
              <a:gd name="connsiteY21-886" fmla="*/ 0 h 3960000"/>
              <a:gd name="connsiteX22-887" fmla="*/ 3651991 w 3960000"/>
              <a:gd name="connsiteY22-888" fmla="*/ 0 h 3960000"/>
              <a:gd name="connsiteX23-889" fmla="*/ 3960000 w 3960000"/>
              <a:gd name="connsiteY23-890" fmla="*/ 308009 h 3960000"/>
              <a:gd name="connsiteX24-891" fmla="*/ 3960000 w 3960000"/>
              <a:gd name="connsiteY24-892" fmla="*/ 3651991 h 3960000"/>
              <a:gd name="connsiteX25-893" fmla="*/ 3651991 w 3960000"/>
              <a:gd name="connsiteY25-894" fmla="*/ 3960000 h 3960000"/>
              <a:gd name="connsiteX26-895" fmla="*/ 308009 w 3960000"/>
              <a:gd name="connsiteY26-896" fmla="*/ 3960000 h 3960000"/>
              <a:gd name="connsiteX27-897" fmla="*/ 0 w 3960000"/>
              <a:gd name="connsiteY27-898" fmla="*/ 3651991 h 3960000"/>
              <a:gd name="connsiteX28-899" fmla="*/ 0 w 3960000"/>
              <a:gd name="connsiteY28-900" fmla="*/ 308009 h 3960000"/>
              <a:gd name="connsiteX29-901" fmla="*/ 308009 w 3960000"/>
              <a:gd name="connsiteY29-902" fmla="*/ 0 h 3960000"/>
              <a:gd name="connsiteX0-903" fmla="*/ 3160999 w 3960000"/>
              <a:gd name="connsiteY0-904" fmla="*/ 1374274 h 3960000"/>
              <a:gd name="connsiteX1-905" fmla="*/ 3155132 w 3960000"/>
              <a:gd name="connsiteY1-906" fmla="*/ 1419362 h 3960000"/>
              <a:gd name="connsiteX2-907" fmla="*/ 3160999 w 3960000"/>
              <a:gd name="connsiteY2-908" fmla="*/ 1374274 h 3960000"/>
              <a:gd name="connsiteX3-909" fmla="*/ 2496208 w 3960000"/>
              <a:gd name="connsiteY3-910" fmla="*/ 770986 h 3960000"/>
              <a:gd name="connsiteX4-911" fmla="*/ 1921633 w 3960000"/>
              <a:gd name="connsiteY4-912" fmla="*/ 1292845 h 3960000"/>
              <a:gd name="connsiteX5-913" fmla="*/ 1942445 w 3960000"/>
              <a:gd name="connsiteY5-914" fmla="*/ 1570340 h 3960000"/>
              <a:gd name="connsiteX6-915" fmla="*/ 815277 w 3960000"/>
              <a:gd name="connsiteY6-916" fmla="*/ 836121 h 3960000"/>
              <a:gd name="connsiteX7-917" fmla="*/ 965659 w 3960000"/>
              <a:gd name="connsiteY7-918" fmla="*/ 1735195 h 3960000"/>
              <a:gd name="connsiteX8-919" fmla="*/ 570453 w 3960000"/>
              <a:gd name="connsiteY8-920" fmla="*/ 1629310 h 3960000"/>
              <a:gd name="connsiteX9-921" fmla="*/ 1196057 w 3960000"/>
              <a:gd name="connsiteY9-922" fmla="*/ 2257108 h 3960000"/>
              <a:gd name="connsiteX10-923" fmla="*/ 813848 w 3960000"/>
              <a:gd name="connsiteY10-924" fmla="*/ 2296824 h 3960000"/>
              <a:gd name="connsiteX11-925" fmla="*/ 1486410 w 3960000"/>
              <a:gd name="connsiteY11-926" fmla="*/ 2607420 h 3960000"/>
              <a:gd name="connsiteX12-927" fmla="*/ 552668 w 3960000"/>
              <a:gd name="connsiteY12-928" fmla="*/ 2902822 h 3960000"/>
              <a:gd name="connsiteX13-929" fmla="*/ 1978439 w 3960000"/>
              <a:gd name="connsiteY13-930" fmla="*/ 3093502 h 3960000"/>
              <a:gd name="connsiteX14-931" fmla="*/ 3053184 w 3960000"/>
              <a:gd name="connsiteY14-932" fmla="*/ 2031759 h 3960000"/>
              <a:gd name="connsiteX15-933" fmla="*/ 3207849 w 3960000"/>
              <a:gd name="connsiteY15-934" fmla="*/ 1493166 h 3960000"/>
              <a:gd name="connsiteX16-935" fmla="*/ 3449507 w 3960000"/>
              <a:gd name="connsiteY16-936" fmla="*/ 1170564 h 3960000"/>
              <a:gd name="connsiteX17-937" fmla="*/ 3140091 w 3960000"/>
              <a:gd name="connsiteY17-938" fmla="*/ 1227260 h 3960000"/>
              <a:gd name="connsiteX18-939" fmla="*/ 3324107 w 3960000"/>
              <a:gd name="connsiteY18-940" fmla="*/ 851504 h 3960000"/>
              <a:gd name="connsiteX19-941" fmla="*/ 2995677 w 3960000"/>
              <a:gd name="connsiteY19-942" fmla="*/ 1008938 h 3960000"/>
              <a:gd name="connsiteX20-943" fmla="*/ 2496208 w 3960000"/>
              <a:gd name="connsiteY20-944" fmla="*/ 770986 h 3960000"/>
              <a:gd name="connsiteX21-945" fmla="*/ 308009 w 3960000"/>
              <a:gd name="connsiteY21-946" fmla="*/ 0 h 3960000"/>
              <a:gd name="connsiteX22-947" fmla="*/ 3651991 w 3960000"/>
              <a:gd name="connsiteY22-948" fmla="*/ 0 h 3960000"/>
              <a:gd name="connsiteX23-949" fmla="*/ 3960000 w 3960000"/>
              <a:gd name="connsiteY23-950" fmla="*/ 308009 h 3960000"/>
              <a:gd name="connsiteX24-951" fmla="*/ 3960000 w 3960000"/>
              <a:gd name="connsiteY24-952" fmla="*/ 3651991 h 3960000"/>
              <a:gd name="connsiteX25-953" fmla="*/ 3651991 w 3960000"/>
              <a:gd name="connsiteY25-954" fmla="*/ 3960000 h 3960000"/>
              <a:gd name="connsiteX26-955" fmla="*/ 308009 w 3960000"/>
              <a:gd name="connsiteY26-956" fmla="*/ 3960000 h 3960000"/>
              <a:gd name="connsiteX27-957" fmla="*/ 0 w 3960000"/>
              <a:gd name="connsiteY27-958" fmla="*/ 3651991 h 3960000"/>
              <a:gd name="connsiteX28-959" fmla="*/ 0 w 3960000"/>
              <a:gd name="connsiteY28-960" fmla="*/ 308009 h 3960000"/>
              <a:gd name="connsiteX29-961" fmla="*/ 308009 w 3960000"/>
              <a:gd name="connsiteY29-962" fmla="*/ 0 h 3960000"/>
              <a:gd name="connsiteX0-963" fmla="*/ 3160999 w 3960000"/>
              <a:gd name="connsiteY0-964" fmla="*/ 1374274 h 3960000"/>
              <a:gd name="connsiteX1-965" fmla="*/ 3155132 w 3960000"/>
              <a:gd name="connsiteY1-966" fmla="*/ 1419362 h 3960000"/>
              <a:gd name="connsiteX2-967" fmla="*/ 3160999 w 3960000"/>
              <a:gd name="connsiteY2-968" fmla="*/ 1374274 h 3960000"/>
              <a:gd name="connsiteX3-969" fmla="*/ 2496208 w 3960000"/>
              <a:gd name="connsiteY3-970" fmla="*/ 770986 h 3960000"/>
              <a:gd name="connsiteX4-971" fmla="*/ 1921633 w 3960000"/>
              <a:gd name="connsiteY4-972" fmla="*/ 1292845 h 3960000"/>
              <a:gd name="connsiteX5-973" fmla="*/ 1942445 w 3960000"/>
              <a:gd name="connsiteY5-974" fmla="*/ 1570340 h 3960000"/>
              <a:gd name="connsiteX6-975" fmla="*/ 815277 w 3960000"/>
              <a:gd name="connsiteY6-976" fmla="*/ 836121 h 3960000"/>
              <a:gd name="connsiteX7-977" fmla="*/ 965659 w 3960000"/>
              <a:gd name="connsiteY7-978" fmla="*/ 1735195 h 3960000"/>
              <a:gd name="connsiteX8-979" fmla="*/ 570453 w 3960000"/>
              <a:gd name="connsiteY8-980" fmla="*/ 1629310 h 3960000"/>
              <a:gd name="connsiteX9-981" fmla="*/ 1196057 w 3960000"/>
              <a:gd name="connsiteY9-982" fmla="*/ 2257108 h 3960000"/>
              <a:gd name="connsiteX10-983" fmla="*/ 813848 w 3960000"/>
              <a:gd name="connsiteY10-984" fmla="*/ 2296824 h 3960000"/>
              <a:gd name="connsiteX11-985" fmla="*/ 1486410 w 3960000"/>
              <a:gd name="connsiteY11-986" fmla="*/ 2607420 h 3960000"/>
              <a:gd name="connsiteX12-987" fmla="*/ 489408 w 3960000"/>
              <a:gd name="connsiteY12-988" fmla="*/ 2829018 h 3960000"/>
              <a:gd name="connsiteX13-989" fmla="*/ 1978439 w 3960000"/>
              <a:gd name="connsiteY13-990" fmla="*/ 3093502 h 3960000"/>
              <a:gd name="connsiteX14-991" fmla="*/ 3053184 w 3960000"/>
              <a:gd name="connsiteY14-992" fmla="*/ 2031759 h 3960000"/>
              <a:gd name="connsiteX15-993" fmla="*/ 3207849 w 3960000"/>
              <a:gd name="connsiteY15-994" fmla="*/ 1493166 h 3960000"/>
              <a:gd name="connsiteX16-995" fmla="*/ 3449507 w 3960000"/>
              <a:gd name="connsiteY16-996" fmla="*/ 1170564 h 3960000"/>
              <a:gd name="connsiteX17-997" fmla="*/ 3140091 w 3960000"/>
              <a:gd name="connsiteY17-998" fmla="*/ 1227260 h 3960000"/>
              <a:gd name="connsiteX18-999" fmla="*/ 3324107 w 3960000"/>
              <a:gd name="connsiteY18-1000" fmla="*/ 851504 h 3960000"/>
              <a:gd name="connsiteX19-1001" fmla="*/ 2995677 w 3960000"/>
              <a:gd name="connsiteY19-1002" fmla="*/ 1008938 h 3960000"/>
              <a:gd name="connsiteX20-1003" fmla="*/ 2496208 w 3960000"/>
              <a:gd name="connsiteY20-1004" fmla="*/ 770986 h 3960000"/>
              <a:gd name="connsiteX21-1005" fmla="*/ 308009 w 3960000"/>
              <a:gd name="connsiteY21-1006" fmla="*/ 0 h 3960000"/>
              <a:gd name="connsiteX22-1007" fmla="*/ 3651991 w 3960000"/>
              <a:gd name="connsiteY22-1008" fmla="*/ 0 h 3960000"/>
              <a:gd name="connsiteX23-1009" fmla="*/ 3960000 w 3960000"/>
              <a:gd name="connsiteY23-1010" fmla="*/ 308009 h 3960000"/>
              <a:gd name="connsiteX24-1011" fmla="*/ 3960000 w 3960000"/>
              <a:gd name="connsiteY24-1012" fmla="*/ 3651991 h 3960000"/>
              <a:gd name="connsiteX25-1013" fmla="*/ 3651991 w 3960000"/>
              <a:gd name="connsiteY25-1014" fmla="*/ 3960000 h 3960000"/>
              <a:gd name="connsiteX26-1015" fmla="*/ 308009 w 3960000"/>
              <a:gd name="connsiteY26-1016" fmla="*/ 3960000 h 3960000"/>
              <a:gd name="connsiteX27-1017" fmla="*/ 0 w 3960000"/>
              <a:gd name="connsiteY27-1018" fmla="*/ 3651991 h 3960000"/>
              <a:gd name="connsiteX28-1019" fmla="*/ 0 w 3960000"/>
              <a:gd name="connsiteY28-1020" fmla="*/ 308009 h 3960000"/>
              <a:gd name="connsiteX29-1021" fmla="*/ 308009 w 3960000"/>
              <a:gd name="connsiteY29-1022" fmla="*/ 0 h 3960000"/>
              <a:gd name="connsiteX0-1023" fmla="*/ 3160999 w 3960000"/>
              <a:gd name="connsiteY0-1024" fmla="*/ 1374274 h 3960000"/>
              <a:gd name="connsiteX1-1025" fmla="*/ 3155132 w 3960000"/>
              <a:gd name="connsiteY1-1026" fmla="*/ 1419362 h 3960000"/>
              <a:gd name="connsiteX2-1027" fmla="*/ 3160999 w 3960000"/>
              <a:gd name="connsiteY2-1028" fmla="*/ 1374274 h 3960000"/>
              <a:gd name="connsiteX3-1029" fmla="*/ 2496208 w 3960000"/>
              <a:gd name="connsiteY3-1030" fmla="*/ 770986 h 3960000"/>
              <a:gd name="connsiteX4-1031" fmla="*/ 1921633 w 3960000"/>
              <a:gd name="connsiteY4-1032" fmla="*/ 1292845 h 3960000"/>
              <a:gd name="connsiteX5-1033" fmla="*/ 1942445 w 3960000"/>
              <a:gd name="connsiteY5-1034" fmla="*/ 1570340 h 3960000"/>
              <a:gd name="connsiteX6-1035" fmla="*/ 815277 w 3960000"/>
              <a:gd name="connsiteY6-1036" fmla="*/ 836121 h 3960000"/>
              <a:gd name="connsiteX7-1037" fmla="*/ 965659 w 3960000"/>
              <a:gd name="connsiteY7-1038" fmla="*/ 1735195 h 3960000"/>
              <a:gd name="connsiteX8-1039" fmla="*/ 570453 w 3960000"/>
              <a:gd name="connsiteY8-1040" fmla="*/ 1629310 h 3960000"/>
              <a:gd name="connsiteX9-1041" fmla="*/ 1196057 w 3960000"/>
              <a:gd name="connsiteY9-1042" fmla="*/ 2257108 h 3960000"/>
              <a:gd name="connsiteX10-1043" fmla="*/ 813848 w 3960000"/>
              <a:gd name="connsiteY10-1044" fmla="*/ 2296824 h 3960000"/>
              <a:gd name="connsiteX11-1045" fmla="*/ 1486410 w 3960000"/>
              <a:gd name="connsiteY11-1046" fmla="*/ 2607420 h 3960000"/>
              <a:gd name="connsiteX12-1047" fmla="*/ 489408 w 3960000"/>
              <a:gd name="connsiteY12-1048" fmla="*/ 2829018 h 3960000"/>
              <a:gd name="connsiteX13-1049" fmla="*/ 2062787 w 3960000"/>
              <a:gd name="connsiteY13-1050" fmla="*/ 3146219 h 3960000"/>
              <a:gd name="connsiteX14-1051" fmla="*/ 3053184 w 3960000"/>
              <a:gd name="connsiteY14-1052" fmla="*/ 2031759 h 3960000"/>
              <a:gd name="connsiteX15-1053" fmla="*/ 3207849 w 3960000"/>
              <a:gd name="connsiteY15-1054" fmla="*/ 1493166 h 3960000"/>
              <a:gd name="connsiteX16-1055" fmla="*/ 3449507 w 3960000"/>
              <a:gd name="connsiteY16-1056" fmla="*/ 1170564 h 3960000"/>
              <a:gd name="connsiteX17-1057" fmla="*/ 3140091 w 3960000"/>
              <a:gd name="connsiteY17-1058" fmla="*/ 1227260 h 3960000"/>
              <a:gd name="connsiteX18-1059" fmla="*/ 3324107 w 3960000"/>
              <a:gd name="connsiteY18-1060" fmla="*/ 851504 h 3960000"/>
              <a:gd name="connsiteX19-1061" fmla="*/ 2995677 w 3960000"/>
              <a:gd name="connsiteY19-1062" fmla="*/ 1008938 h 3960000"/>
              <a:gd name="connsiteX20-1063" fmla="*/ 2496208 w 3960000"/>
              <a:gd name="connsiteY20-1064" fmla="*/ 770986 h 3960000"/>
              <a:gd name="connsiteX21-1065" fmla="*/ 308009 w 3960000"/>
              <a:gd name="connsiteY21-1066" fmla="*/ 0 h 3960000"/>
              <a:gd name="connsiteX22-1067" fmla="*/ 3651991 w 3960000"/>
              <a:gd name="connsiteY22-1068" fmla="*/ 0 h 3960000"/>
              <a:gd name="connsiteX23-1069" fmla="*/ 3960000 w 3960000"/>
              <a:gd name="connsiteY23-1070" fmla="*/ 308009 h 3960000"/>
              <a:gd name="connsiteX24-1071" fmla="*/ 3960000 w 3960000"/>
              <a:gd name="connsiteY24-1072" fmla="*/ 3651991 h 3960000"/>
              <a:gd name="connsiteX25-1073" fmla="*/ 3651991 w 3960000"/>
              <a:gd name="connsiteY25-1074" fmla="*/ 3960000 h 3960000"/>
              <a:gd name="connsiteX26-1075" fmla="*/ 308009 w 3960000"/>
              <a:gd name="connsiteY26-1076" fmla="*/ 3960000 h 3960000"/>
              <a:gd name="connsiteX27-1077" fmla="*/ 0 w 3960000"/>
              <a:gd name="connsiteY27-1078" fmla="*/ 3651991 h 3960000"/>
              <a:gd name="connsiteX28-1079" fmla="*/ 0 w 3960000"/>
              <a:gd name="connsiteY28-1080" fmla="*/ 308009 h 3960000"/>
              <a:gd name="connsiteX29-1081" fmla="*/ 308009 w 3960000"/>
              <a:gd name="connsiteY29-1082" fmla="*/ 0 h 3960000"/>
              <a:gd name="connsiteX0-1083" fmla="*/ 3160999 w 3960000"/>
              <a:gd name="connsiteY0-1084" fmla="*/ 1374274 h 3960000"/>
              <a:gd name="connsiteX1-1085" fmla="*/ 3155132 w 3960000"/>
              <a:gd name="connsiteY1-1086" fmla="*/ 1419362 h 3960000"/>
              <a:gd name="connsiteX2-1087" fmla="*/ 3160999 w 3960000"/>
              <a:gd name="connsiteY2-1088" fmla="*/ 1374274 h 3960000"/>
              <a:gd name="connsiteX3-1089" fmla="*/ 2496208 w 3960000"/>
              <a:gd name="connsiteY3-1090" fmla="*/ 770986 h 3960000"/>
              <a:gd name="connsiteX4-1091" fmla="*/ 1921633 w 3960000"/>
              <a:gd name="connsiteY4-1092" fmla="*/ 1292845 h 3960000"/>
              <a:gd name="connsiteX5-1093" fmla="*/ 1942445 w 3960000"/>
              <a:gd name="connsiteY5-1094" fmla="*/ 1570340 h 3960000"/>
              <a:gd name="connsiteX6-1095" fmla="*/ 815277 w 3960000"/>
              <a:gd name="connsiteY6-1096" fmla="*/ 836121 h 3960000"/>
              <a:gd name="connsiteX7-1097" fmla="*/ 965659 w 3960000"/>
              <a:gd name="connsiteY7-1098" fmla="*/ 1735195 h 3960000"/>
              <a:gd name="connsiteX8-1099" fmla="*/ 570453 w 3960000"/>
              <a:gd name="connsiteY8-1100" fmla="*/ 1629310 h 3960000"/>
              <a:gd name="connsiteX9-1101" fmla="*/ 1196057 w 3960000"/>
              <a:gd name="connsiteY9-1102" fmla="*/ 2257108 h 3960000"/>
              <a:gd name="connsiteX10-1103" fmla="*/ 813848 w 3960000"/>
              <a:gd name="connsiteY10-1104" fmla="*/ 2296824 h 3960000"/>
              <a:gd name="connsiteX11-1105" fmla="*/ 1486410 w 3960000"/>
              <a:gd name="connsiteY11-1106" fmla="*/ 2607420 h 3960000"/>
              <a:gd name="connsiteX12-1107" fmla="*/ 489408 w 3960000"/>
              <a:gd name="connsiteY12-1108" fmla="*/ 2829018 h 3960000"/>
              <a:gd name="connsiteX13-1109" fmla="*/ 2062787 w 3960000"/>
              <a:gd name="connsiteY13-1110" fmla="*/ 3146219 h 3960000"/>
              <a:gd name="connsiteX14-1111" fmla="*/ 3074271 w 3960000"/>
              <a:gd name="connsiteY14-1112" fmla="*/ 2105563 h 3960000"/>
              <a:gd name="connsiteX15-1113" fmla="*/ 3207849 w 3960000"/>
              <a:gd name="connsiteY15-1114" fmla="*/ 1493166 h 3960000"/>
              <a:gd name="connsiteX16-1115" fmla="*/ 3449507 w 3960000"/>
              <a:gd name="connsiteY16-1116" fmla="*/ 1170564 h 3960000"/>
              <a:gd name="connsiteX17-1117" fmla="*/ 3140091 w 3960000"/>
              <a:gd name="connsiteY17-1118" fmla="*/ 1227260 h 3960000"/>
              <a:gd name="connsiteX18-1119" fmla="*/ 3324107 w 3960000"/>
              <a:gd name="connsiteY18-1120" fmla="*/ 851504 h 3960000"/>
              <a:gd name="connsiteX19-1121" fmla="*/ 2995677 w 3960000"/>
              <a:gd name="connsiteY19-1122" fmla="*/ 1008938 h 3960000"/>
              <a:gd name="connsiteX20-1123" fmla="*/ 2496208 w 3960000"/>
              <a:gd name="connsiteY20-1124" fmla="*/ 770986 h 3960000"/>
              <a:gd name="connsiteX21-1125" fmla="*/ 308009 w 3960000"/>
              <a:gd name="connsiteY21-1126" fmla="*/ 0 h 3960000"/>
              <a:gd name="connsiteX22-1127" fmla="*/ 3651991 w 3960000"/>
              <a:gd name="connsiteY22-1128" fmla="*/ 0 h 3960000"/>
              <a:gd name="connsiteX23-1129" fmla="*/ 3960000 w 3960000"/>
              <a:gd name="connsiteY23-1130" fmla="*/ 308009 h 3960000"/>
              <a:gd name="connsiteX24-1131" fmla="*/ 3960000 w 3960000"/>
              <a:gd name="connsiteY24-1132" fmla="*/ 3651991 h 3960000"/>
              <a:gd name="connsiteX25-1133" fmla="*/ 3651991 w 3960000"/>
              <a:gd name="connsiteY25-1134" fmla="*/ 3960000 h 3960000"/>
              <a:gd name="connsiteX26-1135" fmla="*/ 308009 w 3960000"/>
              <a:gd name="connsiteY26-1136" fmla="*/ 3960000 h 3960000"/>
              <a:gd name="connsiteX27-1137" fmla="*/ 0 w 3960000"/>
              <a:gd name="connsiteY27-1138" fmla="*/ 3651991 h 3960000"/>
              <a:gd name="connsiteX28-1139" fmla="*/ 0 w 3960000"/>
              <a:gd name="connsiteY28-1140" fmla="*/ 308009 h 3960000"/>
              <a:gd name="connsiteX29-1141" fmla="*/ 308009 w 3960000"/>
              <a:gd name="connsiteY29-1142" fmla="*/ 0 h 3960000"/>
              <a:gd name="connsiteX0-1143" fmla="*/ 3160999 w 3960000"/>
              <a:gd name="connsiteY0-1144" fmla="*/ 1374274 h 3960000"/>
              <a:gd name="connsiteX1-1145" fmla="*/ 3155132 w 3960000"/>
              <a:gd name="connsiteY1-1146" fmla="*/ 1419362 h 3960000"/>
              <a:gd name="connsiteX2-1147" fmla="*/ 3160999 w 3960000"/>
              <a:gd name="connsiteY2-1148" fmla="*/ 1374274 h 3960000"/>
              <a:gd name="connsiteX3-1149" fmla="*/ 2496208 w 3960000"/>
              <a:gd name="connsiteY3-1150" fmla="*/ 770986 h 3960000"/>
              <a:gd name="connsiteX4-1151" fmla="*/ 1921633 w 3960000"/>
              <a:gd name="connsiteY4-1152" fmla="*/ 1292845 h 3960000"/>
              <a:gd name="connsiteX5-1153" fmla="*/ 1942445 w 3960000"/>
              <a:gd name="connsiteY5-1154" fmla="*/ 1570340 h 3960000"/>
              <a:gd name="connsiteX6-1155" fmla="*/ 815277 w 3960000"/>
              <a:gd name="connsiteY6-1156" fmla="*/ 836121 h 3960000"/>
              <a:gd name="connsiteX7-1157" fmla="*/ 965659 w 3960000"/>
              <a:gd name="connsiteY7-1158" fmla="*/ 1735195 h 3960000"/>
              <a:gd name="connsiteX8-1159" fmla="*/ 570453 w 3960000"/>
              <a:gd name="connsiteY8-1160" fmla="*/ 1629310 h 3960000"/>
              <a:gd name="connsiteX9-1161" fmla="*/ 1196057 w 3960000"/>
              <a:gd name="connsiteY9-1162" fmla="*/ 2257108 h 3960000"/>
              <a:gd name="connsiteX10-1163" fmla="*/ 813848 w 3960000"/>
              <a:gd name="connsiteY10-1164" fmla="*/ 2296824 h 3960000"/>
              <a:gd name="connsiteX11-1165" fmla="*/ 1486410 w 3960000"/>
              <a:gd name="connsiteY11-1166" fmla="*/ 2607420 h 3960000"/>
              <a:gd name="connsiteX12-1167" fmla="*/ 489408 w 3960000"/>
              <a:gd name="connsiteY12-1168" fmla="*/ 2829018 h 3960000"/>
              <a:gd name="connsiteX13-1169" fmla="*/ 2062787 w 3960000"/>
              <a:gd name="connsiteY13-1170" fmla="*/ 3146219 h 3960000"/>
              <a:gd name="connsiteX14-1171" fmla="*/ 3074271 w 3960000"/>
              <a:gd name="connsiteY14-1172" fmla="*/ 2105563 h 3960000"/>
              <a:gd name="connsiteX15-1173" fmla="*/ 3207849 w 3960000"/>
              <a:gd name="connsiteY15-1174" fmla="*/ 1493166 h 3960000"/>
              <a:gd name="connsiteX16-1175" fmla="*/ 3449507 w 3960000"/>
              <a:gd name="connsiteY16-1176" fmla="*/ 1170564 h 3960000"/>
              <a:gd name="connsiteX17-1177" fmla="*/ 3140091 w 3960000"/>
              <a:gd name="connsiteY17-1178" fmla="*/ 1227260 h 3960000"/>
              <a:gd name="connsiteX18-1179" fmla="*/ 3324107 w 3960000"/>
              <a:gd name="connsiteY18-1180" fmla="*/ 851504 h 3960000"/>
              <a:gd name="connsiteX19-1181" fmla="*/ 2995677 w 3960000"/>
              <a:gd name="connsiteY19-1182" fmla="*/ 1008938 h 3960000"/>
              <a:gd name="connsiteX20-1183" fmla="*/ 2496208 w 3960000"/>
              <a:gd name="connsiteY20-1184" fmla="*/ 770986 h 3960000"/>
              <a:gd name="connsiteX21-1185" fmla="*/ 308009 w 3960000"/>
              <a:gd name="connsiteY21-1186" fmla="*/ 0 h 3960000"/>
              <a:gd name="connsiteX22-1187" fmla="*/ 3651991 w 3960000"/>
              <a:gd name="connsiteY22-1188" fmla="*/ 0 h 3960000"/>
              <a:gd name="connsiteX23-1189" fmla="*/ 3960000 w 3960000"/>
              <a:gd name="connsiteY23-1190" fmla="*/ 308009 h 3960000"/>
              <a:gd name="connsiteX24-1191" fmla="*/ 3960000 w 3960000"/>
              <a:gd name="connsiteY24-1192" fmla="*/ 3651991 h 3960000"/>
              <a:gd name="connsiteX25-1193" fmla="*/ 3651991 w 3960000"/>
              <a:gd name="connsiteY25-1194" fmla="*/ 3960000 h 3960000"/>
              <a:gd name="connsiteX26-1195" fmla="*/ 308009 w 3960000"/>
              <a:gd name="connsiteY26-1196" fmla="*/ 3960000 h 3960000"/>
              <a:gd name="connsiteX27-1197" fmla="*/ 0 w 3960000"/>
              <a:gd name="connsiteY27-1198" fmla="*/ 3651991 h 3960000"/>
              <a:gd name="connsiteX28-1199" fmla="*/ 0 w 3960000"/>
              <a:gd name="connsiteY28-1200" fmla="*/ 308009 h 3960000"/>
              <a:gd name="connsiteX29-1201" fmla="*/ 308009 w 3960000"/>
              <a:gd name="connsiteY29-1202" fmla="*/ 0 h 3960000"/>
              <a:gd name="connsiteX0-1203" fmla="*/ 3160999 w 3960000"/>
              <a:gd name="connsiteY0-1204" fmla="*/ 1374274 h 3960000"/>
              <a:gd name="connsiteX1-1205" fmla="*/ 3155132 w 3960000"/>
              <a:gd name="connsiteY1-1206" fmla="*/ 1419362 h 3960000"/>
              <a:gd name="connsiteX2-1207" fmla="*/ 3160999 w 3960000"/>
              <a:gd name="connsiteY2-1208" fmla="*/ 1374274 h 3960000"/>
              <a:gd name="connsiteX3-1209" fmla="*/ 2496208 w 3960000"/>
              <a:gd name="connsiteY3-1210" fmla="*/ 770986 h 3960000"/>
              <a:gd name="connsiteX4-1211" fmla="*/ 1921633 w 3960000"/>
              <a:gd name="connsiteY4-1212" fmla="*/ 1292845 h 3960000"/>
              <a:gd name="connsiteX5-1213" fmla="*/ 1942445 w 3960000"/>
              <a:gd name="connsiteY5-1214" fmla="*/ 1570340 h 3960000"/>
              <a:gd name="connsiteX6-1215" fmla="*/ 815277 w 3960000"/>
              <a:gd name="connsiteY6-1216" fmla="*/ 836121 h 3960000"/>
              <a:gd name="connsiteX7-1217" fmla="*/ 965659 w 3960000"/>
              <a:gd name="connsiteY7-1218" fmla="*/ 1735195 h 3960000"/>
              <a:gd name="connsiteX8-1219" fmla="*/ 570453 w 3960000"/>
              <a:gd name="connsiteY8-1220" fmla="*/ 1629310 h 3960000"/>
              <a:gd name="connsiteX9-1221" fmla="*/ 1196057 w 3960000"/>
              <a:gd name="connsiteY9-1222" fmla="*/ 2257108 h 3960000"/>
              <a:gd name="connsiteX10-1223" fmla="*/ 813848 w 3960000"/>
              <a:gd name="connsiteY10-1224" fmla="*/ 2296824 h 3960000"/>
              <a:gd name="connsiteX11-1225" fmla="*/ 1486410 w 3960000"/>
              <a:gd name="connsiteY11-1226" fmla="*/ 2607420 h 3960000"/>
              <a:gd name="connsiteX12-1227" fmla="*/ 489408 w 3960000"/>
              <a:gd name="connsiteY12-1228" fmla="*/ 2829018 h 3960000"/>
              <a:gd name="connsiteX13-1229" fmla="*/ 2062787 w 3960000"/>
              <a:gd name="connsiteY13-1230" fmla="*/ 3146219 h 3960000"/>
              <a:gd name="connsiteX14-1231" fmla="*/ 3074271 w 3960000"/>
              <a:gd name="connsiteY14-1232" fmla="*/ 2105563 h 3960000"/>
              <a:gd name="connsiteX15-1233" fmla="*/ 3207849 w 3960000"/>
              <a:gd name="connsiteY15-1234" fmla="*/ 1493166 h 3960000"/>
              <a:gd name="connsiteX16-1235" fmla="*/ 3449507 w 3960000"/>
              <a:gd name="connsiteY16-1236" fmla="*/ 1170564 h 3960000"/>
              <a:gd name="connsiteX17-1237" fmla="*/ 3140091 w 3960000"/>
              <a:gd name="connsiteY17-1238" fmla="*/ 1227260 h 3960000"/>
              <a:gd name="connsiteX18-1239" fmla="*/ 3324107 w 3960000"/>
              <a:gd name="connsiteY18-1240" fmla="*/ 851504 h 3960000"/>
              <a:gd name="connsiteX19-1241" fmla="*/ 2995677 w 3960000"/>
              <a:gd name="connsiteY19-1242" fmla="*/ 1008938 h 3960000"/>
              <a:gd name="connsiteX20-1243" fmla="*/ 2496208 w 3960000"/>
              <a:gd name="connsiteY20-1244" fmla="*/ 770986 h 3960000"/>
              <a:gd name="connsiteX21-1245" fmla="*/ 308009 w 3960000"/>
              <a:gd name="connsiteY21-1246" fmla="*/ 0 h 3960000"/>
              <a:gd name="connsiteX22-1247" fmla="*/ 3651991 w 3960000"/>
              <a:gd name="connsiteY22-1248" fmla="*/ 0 h 3960000"/>
              <a:gd name="connsiteX23-1249" fmla="*/ 3960000 w 3960000"/>
              <a:gd name="connsiteY23-1250" fmla="*/ 308009 h 3960000"/>
              <a:gd name="connsiteX24-1251" fmla="*/ 3960000 w 3960000"/>
              <a:gd name="connsiteY24-1252" fmla="*/ 3651991 h 3960000"/>
              <a:gd name="connsiteX25-1253" fmla="*/ 3651991 w 3960000"/>
              <a:gd name="connsiteY25-1254" fmla="*/ 3960000 h 3960000"/>
              <a:gd name="connsiteX26-1255" fmla="*/ 308009 w 3960000"/>
              <a:gd name="connsiteY26-1256" fmla="*/ 3960000 h 3960000"/>
              <a:gd name="connsiteX27-1257" fmla="*/ 0 w 3960000"/>
              <a:gd name="connsiteY27-1258" fmla="*/ 3651991 h 3960000"/>
              <a:gd name="connsiteX28-1259" fmla="*/ 0 w 3960000"/>
              <a:gd name="connsiteY28-1260" fmla="*/ 308009 h 3960000"/>
              <a:gd name="connsiteX29-1261" fmla="*/ 308009 w 3960000"/>
              <a:gd name="connsiteY29-1262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Rounded Rectangle 3"/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-1" fmla="*/ 2841893 w 3960000"/>
              <a:gd name="connsiteY0-2" fmla="*/ 181064 h 3960000"/>
              <a:gd name="connsiteX1-3" fmla="*/ 2105790 w 3960000"/>
              <a:gd name="connsiteY1-4" fmla="*/ 859562 h 3960000"/>
              <a:gd name="connsiteX2-5" fmla="*/ 2106860 w 3960000"/>
              <a:gd name="connsiteY2-6" fmla="*/ 863292 h 3960000"/>
              <a:gd name="connsiteX3-7" fmla="*/ 2106860 w 3960000"/>
              <a:gd name="connsiteY3-8" fmla="*/ 1248172 h 3960000"/>
              <a:gd name="connsiteX4-9" fmla="*/ 1691968 w 3960000"/>
              <a:gd name="connsiteY4-10" fmla="*/ 1248172 h 3960000"/>
              <a:gd name="connsiteX5-11" fmla="*/ 1691968 w 3960000"/>
              <a:gd name="connsiteY5-12" fmla="*/ 1824236 h 3960000"/>
              <a:gd name="connsiteX6-13" fmla="*/ 2106860 w 3960000"/>
              <a:gd name="connsiteY6-14" fmla="*/ 1824236 h 3960000"/>
              <a:gd name="connsiteX7-15" fmla="*/ 2106860 w 3960000"/>
              <a:gd name="connsiteY7-16" fmla="*/ 3779396 h 3960000"/>
              <a:gd name="connsiteX8-17" fmla="*/ 2754932 w 3960000"/>
              <a:gd name="connsiteY8-18" fmla="*/ 3779396 h 3960000"/>
              <a:gd name="connsiteX9-19" fmla="*/ 2754932 w 3960000"/>
              <a:gd name="connsiteY9-20" fmla="*/ 1824236 h 3960000"/>
              <a:gd name="connsiteX10-21" fmla="*/ 3305869 w 3960000"/>
              <a:gd name="connsiteY10-22" fmla="*/ 1813665 h 3960000"/>
              <a:gd name="connsiteX11-23" fmla="*/ 3348152 w 3960000"/>
              <a:gd name="connsiteY11-24" fmla="*/ 1248172 h 3960000"/>
              <a:gd name="connsiteX12-25" fmla="*/ 2754932 w 3960000"/>
              <a:gd name="connsiteY12-26" fmla="*/ 1248172 h 3960000"/>
              <a:gd name="connsiteX13-27" fmla="*/ 2754932 w 3960000"/>
              <a:gd name="connsiteY13-28" fmla="*/ 907124 h 3960000"/>
              <a:gd name="connsiteX14-29" fmla="*/ 3369037 w 3960000"/>
              <a:gd name="connsiteY14-30" fmla="*/ 704441 h 3960000"/>
              <a:gd name="connsiteX15-31" fmla="*/ 3432095 w 3960000"/>
              <a:gd name="connsiteY15-32" fmla="*/ 238945 h 3960000"/>
              <a:gd name="connsiteX16-33" fmla="*/ 2841893 w 3960000"/>
              <a:gd name="connsiteY16-34" fmla="*/ 181064 h 3960000"/>
              <a:gd name="connsiteX17-35" fmla="*/ 308009 w 3960000"/>
              <a:gd name="connsiteY17-36" fmla="*/ 0 h 3960000"/>
              <a:gd name="connsiteX18-37" fmla="*/ 3651991 w 3960000"/>
              <a:gd name="connsiteY18-38" fmla="*/ 0 h 3960000"/>
              <a:gd name="connsiteX19-39" fmla="*/ 3960000 w 3960000"/>
              <a:gd name="connsiteY19-40" fmla="*/ 308009 h 3960000"/>
              <a:gd name="connsiteX20-41" fmla="*/ 3960000 w 3960000"/>
              <a:gd name="connsiteY20-42" fmla="*/ 3651991 h 3960000"/>
              <a:gd name="connsiteX21-43" fmla="*/ 3651991 w 3960000"/>
              <a:gd name="connsiteY21-44" fmla="*/ 3960000 h 3960000"/>
              <a:gd name="connsiteX22-45" fmla="*/ 308009 w 3960000"/>
              <a:gd name="connsiteY22-46" fmla="*/ 3960000 h 3960000"/>
              <a:gd name="connsiteX23-47" fmla="*/ 0 w 3960000"/>
              <a:gd name="connsiteY23-48" fmla="*/ 3651991 h 3960000"/>
              <a:gd name="connsiteX24-49" fmla="*/ 0 w 3960000"/>
              <a:gd name="connsiteY24-50" fmla="*/ 308009 h 3960000"/>
              <a:gd name="connsiteX25-51" fmla="*/ 308009 w 3960000"/>
              <a:gd name="connsiteY25-52" fmla="*/ 0 h 3960000"/>
              <a:gd name="connsiteX0-53" fmla="*/ 2841893 w 3960000"/>
              <a:gd name="connsiteY0-54" fmla="*/ 181064 h 3960000"/>
              <a:gd name="connsiteX1-55" fmla="*/ 2105790 w 3960000"/>
              <a:gd name="connsiteY1-56" fmla="*/ 859562 h 3960000"/>
              <a:gd name="connsiteX2-57" fmla="*/ 2106860 w 3960000"/>
              <a:gd name="connsiteY2-58" fmla="*/ 863292 h 3960000"/>
              <a:gd name="connsiteX3-59" fmla="*/ 2106860 w 3960000"/>
              <a:gd name="connsiteY3-60" fmla="*/ 1248172 h 3960000"/>
              <a:gd name="connsiteX4-61" fmla="*/ 1691968 w 3960000"/>
              <a:gd name="connsiteY4-62" fmla="*/ 1248172 h 3960000"/>
              <a:gd name="connsiteX5-63" fmla="*/ 1691968 w 3960000"/>
              <a:gd name="connsiteY5-64" fmla="*/ 1824236 h 3960000"/>
              <a:gd name="connsiteX6-65" fmla="*/ 2106860 w 3960000"/>
              <a:gd name="connsiteY6-66" fmla="*/ 1824236 h 3960000"/>
              <a:gd name="connsiteX7-67" fmla="*/ 2106860 w 3960000"/>
              <a:gd name="connsiteY7-68" fmla="*/ 3779396 h 3960000"/>
              <a:gd name="connsiteX8-69" fmla="*/ 2754932 w 3960000"/>
              <a:gd name="connsiteY8-70" fmla="*/ 3779396 h 3960000"/>
              <a:gd name="connsiteX9-71" fmla="*/ 2754932 w 3960000"/>
              <a:gd name="connsiteY9-72" fmla="*/ 1824236 h 3960000"/>
              <a:gd name="connsiteX10-73" fmla="*/ 3305869 w 3960000"/>
              <a:gd name="connsiteY10-74" fmla="*/ 1813665 h 3960000"/>
              <a:gd name="connsiteX11-75" fmla="*/ 3348152 w 3960000"/>
              <a:gd name="connsiteY11-76" fmla="*/ 1248172 h 3960000"/>
              <a:gd name="connsiteX12-77" fmla="*/ 2754932 w 3960000"/>
              <a:gd name="connsiteY12-78" fmla="*/ 1248172 h 3960000"/>
              <a:gd name="connsiteX13-79" fmla="*/ 2754932 w 3960000"/>
              <a:gd name="connsiteY13-80" fmla="*/ 907124 h 3960000"/>
              <a:gd name="connsiteX14-81" fmla="*/ 3369037 w 3960000"/>
              <a:gd name="connsiteY14-82" fmla="*/ 704441 h 3960000"/>
              <a:gd name="connsiteX15-83" fmla="*/ 3432095 w 3960000"/>
              <a:gd name="connsiteY15-84" fmla="*/ 238945 h 3960000"/>
              <a:gd name="connsiteX16-85" fmla="*/ 2841893 w 3960000"/>
              <a:gd name="connsiteY16-86" fmla="*/ 181064 h 3960000"/>
              <a:gd name="connsiteX17-87" fmla="*/ 308009 w 3960000"/>
              <a:gd name="connsiteY17-88" fmla="*/ 0 h 3960000"/>
              <a:gd name="connsiteX18-89" fmla="*/ 3651991 w 3960000"/>
              <a:gd name="connsiteY18-90" fmla="*/ 0 h 3960000"/>
              <a:gd name="connsiteX19-91" fmla="*/ 3960000 w 3960000"/>
              <a:gd name="connsiteY19-92" fmla="*/ 308009 h 3960000"/>
              <a:gd name="connsiteX20-93" fmla="*/ 3960000 w 3960000"/>
              <a:gd name="connsiteY20-94" fmla="*/ 3651991 h 3960000"/>
              <a:gd name="connsiteX21-95" fmla="*/ 3651991 w 3960000"/>
              <a:gd name="connsiteY21-96" fmla="*/ 3960000 h 3960000"/>
              <a:gd name="connsiteX22-97" fmla="*/ 308009 w 3960000"/>
              <a:gd name="connsiteY22-98" fmla="*/ 3960000 h 3960000"/>
              <a:gd name="connsiteX23-99" fmla="*/ 0 w 3960000"/>
              <a:gd name="connsiteY23-100" fmla="*/ 3651991 h 3960000"/>
              <a:gd name="connsiteX24-101" fmla="*/ 0 w 3960000"/>
              <a:gd name="connsiteY24-102" fmla="*/ 308009 h 3960000"/>
              <a:gd name="connsiteX25-103" fmla="*/ 308009 w 3960000"/>
              <a:gd name="connsiteY25-104" fmla="*/ 0 h 3960000"/>
              <a:gd name="connsiteX0-105" fmla="*/ 2841893 w 3960000"/>
              <a:gd name="connsiteY0-106" fmla="*/ 181064 h 3960000"/>
              <a:gd name="connsiteX1-107" fmla="*/ 2105790 w 3960000"/>
              <a:gd name="connsiteY1-108" fmla="*/ 859562 h 3960000"/>
              <a:gd name="connsiteX2-109" fmla="*/ 2106860 w 3960000"/>
              <a:gd name="connsiteY2-110" fmla="*/ 863292 h 3960000"/>
              <a:gd name="connsiteX3-111" fmla="*/ 2106860 w 3960000"/>
              <a:gd name="connsiteY3-112" fmla="*/ 1248172 h 3960000"/>
              <a:gd name="connsiteX4-113" fmla="*/ 1691968 w 3960000"/>
              <a:gd name="connsiteY4-114" fmla="*/ 1248172 h 3960000"/>
              <a:gd name="connsiteX5-115" fmla="*/ 1691968 w 3960000"/>
              <a:gd name="connsiteY5-116" fmla="*/ 1824236 h 3960000"/>
              <a:gd name="connsiteX6-117" fmla="*/ 2106860 w 3960000"/>
              <a:gd name="connsiteY6-118" fmla="*/ 1824236 h 3960000"/>
              <a:gd name="connsiteX7-119" fmla="*/ 2106860 w 3960000"/>
              <a:gd name="connsiteY7-120" fmla="*/ 3779396 h 3960000"/>
              <a:gd name="connsiteX8-121" fmla="*/ 2754932 w 3960000"/>
              <a:gd name="connsiteY8-122" fmla="*/ 3779396 h 3960000"/>
              <a:gd name="connsiteX9-123" fmla="*/ 2754932 w 3960000"/>
              <a:gd name="connsiteY9-124" fmla="*/ 1824236 h 3960000"/>
              <a:gd name="connsiteX10-125" fmla="*/ 3305869 w 3960000"/>
              <a:gd name="connsiteY10-126" fmla="*/ 1813665 h 3960000"/>
              <a:gd name="connsiteX11-127" fmla="*/ 3348152 w 3960000"/>
              <a:gd name="connsiteY11-128" fmla="*/ 1248172 h 3960000"/>
              <a:gd name="connsiteX12-129" fmla="*/ 2754932 w 3960000"/>
              <a:gd name="connsiteY12-130" fmla="*/ 1248172 h 3960000"/>
              <a:gd name="connsiteX13-131" fmla="*/ 2754932 w 3960000"/>
              <a:gd name="connsiteY13-132" fmla="*/ 907124 h 3960000"/>
              <a:gd name="connsiteX14-133" fmla="*/ 3369037 w 3960000"/>
              <a:gd name="connsiteY14-134" fmla="*/ 704441 h 3960000"/>
              <a:gd name="connsiteX15-135" fmla="*/ 3410216 w 3960000"/>
              <a:gd name="connsiteY15-136" fmla="*/ 195189 h 3960000"/>
              <a:gd name="connsiteX16-137" fmla="*/ 2841893 w 3960000"/>
              <a:gd name="connsiteY16-138" fmla="*/ 181064 h 3960000"/>
              <a:gd name="connsiteX17-139" fmla="*/ 308009 w 3960000"/>
              <a:gd name="connsiteY17-140" fmla="*/ 0 h 3960000"/>
              <a:gd name="connsiteX18-141" fmla="*/ 3651991 w 3960000"/>
              <a:gd name="connsiteY18-142" fmla="*/ 0 h 3960000"/>
              <a:gd name="connsiteX19-143" fmla="*/ 3960000 w 3960000"/>
              <a:gd name="connsiteY19-144" fmla="*/ 308009 h 3960000"/>
              <a:gd name="connsiteX20-145" fmla="*/ 3960000 w 3960000"/>
              <a:gd name="connsiteY20-146" fmla="*/ 3651991 h 3960000"/>
              <a:gd name="connsiteX21-147" fmla="*/ 3651991 w 3960000"/>
              <a:gd name="connsiteY21-148" fmla="*/ 3960000 h 3960000"/>
              <a:gd name="connsiteX22-149" fmla="*/ 308009 w 3960000"/>
              <a:gd name="connsiteY22-150" fmla="*/ 3960000 h 3960000"/>
              <a:gd name="connsiteX23-151" fmla="*/ 0 w 3960000"/>
              <a:gd name="connsiteY23-152" fmla="*/ 3651991 h 3960000"/>
              <a:gd name="connsiteX24-153" fmla="*/ 0 w 3960000"/>
              <a:gd name="connsiteY24-154" fmla="*/ 308009 h 3960000"/>
              <a:gd name="connsiteX25-155" fmla="*/ 308009 w 3960000"/>
              <a:gd name="connsiteY25-156" fmla="*/ 0 h 3960000"/>
              <a:gd name="connsiteX0-157" fmla="*/ 2841893 w 3960000"/>
              <a:gd name="connsiteY0-158" fmla="*/ 181064 h 3960000"/>
              <a:gd name="connsiteX1-159" fmla="*/ 2105790 w 3960000"/>
              <a:gd name="connsiteY1-160" fmla="*/ 859562 h 3960000"/>
              <a:gd name="connsiteX2-161" fmla="*/ 2106860 w 3960000"/>
              <a:gd name="connsiteY2-162" fmla="*/ 863292 h 3960000"/>
              <a:gd name="connsiteX3-163" fmla="*/ 2106860 w 3960000"/>
              <a:gd name="connsiteY3-164" fmla="*/ 1248172 h 3960000"/>
              <a:gd name="connsiteX4-165" fmla="*/ 1691968 w 3960000"/>
              <a:gd name="connsiteY4-166" fmla="*/ 1248172 h 3960000"/>
              <a:gd name="connsiteX5-167" fmla="*/ 1691968 w 3960000"/>
              <a:gd name="connsiteY5-168" fmla="*/ 1824236 h 3960000"/>
              <a:gd name="connsiteX6-169" fmla="*/ 2106860 w 3960000"/>
              <a:gd name="connsiteY6-170" fmla="*/ 1824236 h 3960000"/>
              <a:gd name="connsiteX7-171" fmla="*/ 2106860 w 3960000"/>
              <a:gd name="connsiteY7-172" fmla="*/ 3779396 h 3960000"/>
              <a:gd name="connsiteX8-173" fmla="*/ 2754932 w 3960000"/>
              <a:gd name="connsiteY8-174" fmla="*/ 3779396 h 3960000"/>
              <a:gd name="connsiteX9-175" fmla="*/ 2754932 w 3960000"/>
              <a:gd name="connsiteY9-176" fmla="*/ 1824236 h 3960000"/>
              <a:gd name="connsiteX10-177" fmla="*/ 3305869 w 3960000"/>
              <a:gd name="connsiteY10-178" fmla="*/ 1813665 h 3960000"/>
              <a:gd name="connsiteX11-179" fmla="*/ 3348152 w 3960000"/>
              <a:gd name="connsiteY11-180" fmla="*/ 1248172 h 3960000"/>
              <a:gd name="connsiteX12-181" fmla="*/ 2754932 w 3960000"/>
              <a:gd name="connsiteY12-182" fmla="*/ 1248172 h 3960000"/>
              <a:gd name="connsiteX13-183" fmla="*/ 2754932 w 3960000"/>
              <a:gd name="connsiteY13-184" fmla="*/ 907124 h 3960000"/>
              <a:gd name="connsiteX14-185" fmla="*/ 3369037 w 3960000"/>
              <a:gd name="connsiteY14-186" fmla="*/ 704441 h 3960000"/>
              <a:gd name="connsiteX15-187" fmla="*/ 3410216 w 3960000"/>
              <a:gd name="connsiteY15-188" fmla="*/ 195189 h 3960000"/>
              <a:gd name="connsiteX16-189" fmla="*/ 2841893 w 3960000"/>
              <a:gd name="connsiteY16-190" fmla="*/ 181064 h 3960000"/>
              <a:gd name="connsiteX17-191" fmla="*/ 308009 w 3960000"/>
              <a:gd name="connsiteY17-192" fmla="*/ 0 h 3960000"/>
              <a:gd name="connsiteX18-193" fmla="*/ 3651991 w 3960000"/>
              <a:gd name="connsiteY18-194" fmla="*/ 0 h 3960000"/>
              <a:gd name="connsiteX19-195" fmla="*/ 3960000 w 3960000"/>
              <a:gd name="connsiteY19-196" fmla="*/ 308009 h 3960000"/>
              <a:gd name="connsiteX20-197" fmla="*/ 3960000 w 3960000"/>
              <a:gd name="connsiteY20-198" fmla="*/ 3651991 h 3960000"/>
              <a:gd name="connsiteX21-199" fmla="*/ 3651991 w 3960000"/>
              <a:gd name="connsiteY21-200" fmla="*/ 3960000 h 3960000"/>
              <a:gd name="connsiteX22-201" fmla="*/ 308009 w 3960000"/>
              <a:gd name="connsiteY22-202" fmla="*/ 3960000 h 3960000"/>
              <a:gd name="connsiteX23-203" fmla="*/ 0 w 3960000"/>
              <a:gd name="connsiteY23-204" fmla="*/ 3651991 h 3960000"/>
              <a:gd name="connsiteX24-205" fmla="*/ 0 w 3960000"/>
              <a:gd name="connsiteY24-206" fmla="*/ 308009 h 3960000"/>
              <a:gd name="connsiteX25-207" fmla="*/ 308009 w 3960000"/>
              <a:gd name="connsiteY25-208" fmla="*/ 0 h 3960000"/>
              <a:gd name="connsiteX0-209" fmla="*/ 2841893 w 3960000"/>
              <a:gd name="connsiteY0-210" fmla="*/ 181064 h 3960000"/>
              <a:gd name="connsiteX1-211" fmla="*/ 2105790 w 3960000"/>
              <a:gd name="connsiteY1-212" fmla="*/ 859562 h 3960000"/>
              <a:gd name="connsiteX2-213" fmla="*/ 2106860 w 3960000"/>
              <a:gd name="connsiteY2-214" fmla="*/ 863292 h 3960000"/>
              <a:gd name="connsiteX3-215" fmla="*/ 2106860 w 3960000"/>
              <a:gd name="connsiteY3-216" fmla="*/ 1248172 h 3960000"/>
              <a:gd name="connsiteX4-217" fmla="*/ 1691968 w 3960000"/>
              <a:gd name="connsiteY4-218" fmla="*/ 1248172 h 3960000"/>
              <a:gd name="connsiteX5-219" fmla="*/ 1691968 w 3960000"/>
              <a:gd name="connsiteY5-220" fmla="*/ 1824236 h 3960000"/>
              <a:gd name="connsiteX6-221" fmla="*/ 2106860 w 3960000"/>
              <a:gd name="connsiteY6-222" fmla="*/ 1824236 h 3960000"/>
              <a:gd name="connsiteX7-223" fmla="*/ 2106860 w 3960000"/>
              <a:gd name="connsiteY7-224" fmla="*/ 3779396 h 3960000"/>
              <a:gd name="connsiteX8-225" fmla="*/ 2754932 w 3960000"/>
              <a:gd name="connsiteY8-226" fmla="*/ 3779396 h 3960000"/>
              <a:gd name="connsiteX9-227" fmla="*/ 2754932 w 3960000"/>
              <a:gd name="connsiteY9-228" fmla="*/ 1824236 h 3960000"/>
              <a:gd name="connsiteX10-229" fmla="*/ 3305869 w 3960000"/>
              <a:gd name="connsiteY10-230" fmla="*/ 1813665 h 3960000"/>
              <a:gd name="connsiteX11-231" fmla="*/ 3348152 w 3960000"/>
              <a:gd name="connsiteY11-232" fmla="*/ 1248172 h 3960000"/>
              <a:gd name="connsiteX12-233" fmla="*/ 2754932 w 3960000"/>
              <a:gd name="connsiteY12-234" fmla="*/ 1248172 h 3960000"/>
              <a:gd name="connsiteX13-235" fmla="*/ 2754932 w 3960000"/>
              <a:gd name="connsiteY13-236" fmla="*/ 907124 h 3960000"/>
              <a:gd name="connsiteX14-237" fmla="*/ 3369037 w 3960000"/>
              <a:gd name="connsiteY14-238" fmla="*/ 704441 h 3960000"/>
              <a:gd name="connsiteX15-239" fmla="*/ 3410216 w 3960000"/>
              <a:gd name="connsiteY15-240" fmla="*/ 195189 h 3960000"/>
              <a:gd name="connsiteX16-241" fmla="*/ 2841893 w 3960000"/>
              <a:gd name="connsiteY16-242" fmla="*/ 181064 h 3960000"/>
              <a:gd name="connsiteX17-243" fmla="*/ 308009 w 3960000"/>
              <a:gd name="connsiteY17-244" fmla="*/ 0 h 3960000"/>
              <a:gd name="connsiteX18-245" fmla="*/ 3651991 w 3960000"/>
              <a:gd name="connsiteY18-246" fmla="*/ 0 h 3960000"/>
              <a:gd name="connsiteX19-247" fmla="*/ 3960000 w 3960000"/>
              <a:gd name="connsiteY19-248" fmla="*/ 308009 h 3960000"/>
              <a:gd name="connsiteX20-249" fmla="*/ 3960000 w 3960000"/>
              <a:gd name="connsiteY20-250" fmla="*/ 3651991 h 3960000"/>
              <a:gd name="connsiteX21-251" fmla="*/ 3651991 w 3960000"/>
              <a:gd name="connsiteY21-252" fmla="*/ 3960000 h 3960000"/>
              <a:gd name="connsiteX22-253" fmla="*/ 308009 w 3960000"/>
              <a:gd name="connsiteY22-254" fmla="*/ 3960000 h 3960000"/>
              <a:gd name="connsiteX23-255" fmla="*/ 0 w 3960000"/>
              <a:gd name="connsiteY23-256" fmla="*/ 3651991 h 3960000"/>
              <a:gd name="connsiteX24-257" fmla="*/ 0 w 3960000"/>
              <a:gd name="connsiteY24-258" fmla="*/ 308009 h 3960000"/>
              <a:gd name="connsiteX25-259" fmla="*/ 308009 w 3960000"/>
              <a:gd name="connsiteY25-260" fmla="*/ 0 h 396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Rounded Rectangle 27"/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Chord 15"/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Freeform 53"/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-1" fmla="*/ 0 w 2305050"/>
              <a:gd name="connsiteY0-2" fmla="*/ 0 h 2352675"/>
              <a:gd name="connsiteX1-3" fmla="*/ 771525 w 2305050"/>
              <a:gd name="connsiteY1-4" fmla="*/ 561975 h 2352675"/>
              <a:gd name="connsiteX2-5" fmla="*/ 2019300 w 2305050"/>
              <a:gd name="connsiteY2-6" fmla="*/ 428625 h 2352675"/>
              <a:gd name="connsiteX3-7" fmla="*/ 2266950 w 2305050"/>
              <a:gd name="connsiteY3-8" fmla="*/ 657225 h 2352675"/>
              <a:gd name="connsiteX4-9" fmla="*/ 1143000 w 2305050"/>
              <a:gd name="connsiteY4-10" fmla="*/ 1009650 h 2352675"/>
              <a:gd name="connsiteX5-11" fmla="*/ 1628775 w 2305050"/>
              <a:gd name="connsiteY5-12" fmla="*/ 1533525 h 2352675"/>
              <a:gd name="connsiteX6-13" fmla="*/ 2076450 w 2305050"/>
              <a:gd name="connsiteY6-14" fmla="*/ 1533525 h 2352675"/>
              <a:gd name="connsiteX7-15" fmla="*/ 2305050 w 2305050"/>
              <a:gd name="connsiteY7-16" fmla="*/ 1724025 h 2352675"/>
              <a:gd name="connsiteX8-17" fmla="*/ 1838325 w 2305050"/>
              <a:gd name="connsiteY8-18" fmla="*/ 1857375 h 2352675"/>
              <a:gd name="connsiteX9-19" fmla="*/ 2009775 w 2305050"/>
              <a:gd name="connsiteY9-20" fmla="*/ 2105025 h 2352675"/>
              <a:gd name="connsiteX10-21" fmla="*/ 1733550 w 2305050"/>
              <a:gd name="connsiteY10-22" fmla="*/ 1971675 h 2352675"/>
              <a:gd name="connsiteX11-23" fmla="*/ 1543050 w 2305050"/>
              <a:gd name="connsiteY11-24" fmla="*/ 2352675 h 2352675"/>
              <a:gd name="connsiteX12-25" fmla="*/ 1314450 w 2305050"/>
              <a:gd name="connsiteY12-26" fmla="*/ 2133600 h 2352675"/>
              <a:gd name="connsiteX13-27" fmla="*/ 1447800 w 2305050"/>
              <a:gd name="connsiteY13-28" fmla="*/ 1771650 h 2352675"/>
              <a:gd name="connsiteX14-29" fmla="*/ 923925 w 2305050"/>
              <a:gd name="connsiteY14-30" fmla="*/ 1190625 h 2352675"/>
              <a:gd name="connsiteX15-31" fmla="*/ 447675 w 2305050"/>
              <a:gd name="connsiteY15-32" fmla="*/ 2276475 h 2352675"/>
              <a:gd name="connsiteX16-33" fmla="*/ 260071 w 2305050"/>
              <a:gd name="connsiteY16-34" fmla="*/ 2087575 h 2352675"/>
              <a:gd name="connsiteX17-35" fmla="*/ 523875 w 2305050"/>
              <a:gd name="connsiteY17-36" fmla="*/ 714375 h 2352675"/>
              <a:gd name="connsiteX18-37" fmla="*/ 0 w 2305050"/>
              <a:gd name="connsiteY18-38" fmla="*/ 0 h 2352675"/>
              <a:gd name="connsiteX0-39" fmla="*/ 0 w 2305050"/>
              <a:gd name="connsiteY0-40" fmla="*/ 0 h 2352675"/>
              <a:gd name="connsiteX1-41" fmla="*/ 771525 w 2305050"/>
              <a:gd name="connsiteY1-42" fmla="*/ 561975 h 2352675"/>
              <a:gd name="connsiteX2-43" fmla="*/ 2019300 w 2305050"/>
              <a:gd name="connsiteY2-44" fmla="*/ 428625 h 2352675"/>
              <a:gd name="connsiteX3-45" fmla="*/ 2266950 w 2305050"/>
              <a:gd name="connsiteY3-46" fmla="*/ 657225 h 2352675"/>
              <a:gd name="connsiteX4-47" fmla="*/ 1143000 w 2305050"/>
              <a:gd name="connsiteY4-48" fmla="*/ 1009650 h 2352675"/>
              <a:gd name="connsiteX5-49" fmla="*/ 1628775 w 2305050"/>
              <a:gd name="connsiteY5-50" fmla="*/ 1533525 h 2352675"/>
              <a:gd name="connsiteX6-51" fmla="*/ 2076450 w 2305050"/>
              <a:gd name="connsiteY6-52" fmla="*/ 1533525 h 2352675"/>
              <a:gd name="connsiteX7-53" fmla="*/ 2305050 w 2305050"/>
              <a:gd name="connsiteY7-54" fmla="*/ 1724025 h 2352675"/>
              <a:gd name="connsiteX8-55" fmla="*/ 1838325 w 2305050"/>
              <a:gd name="connsiteY8-56" fmla="*/ 1857375 h 2352675"/>
              <a:gd name="connsiteX9-57" fmla="*/ 2009775 w 2305050"/>
              <a:gd name="connsiteY9-58" fmla="*/ 2105025 h 2352675"/>
              <a:gd name="connsiteX10-59" fmla="*/ 1733550 w 2305050"/>
              <a:gd name="connsiteY10-60" fmla="*/ 1971675 h 2352675"/>
              <a:gd name="connsiteX11-61" fmla="*/ 1543050 w 2305050"/>
              <a:gd name="connsiteY11-62" fmla="*/ 2352675 h 2352675"/>
              <a:gd name="connsiteX12-63" fmla="*/ 1314450 w 2305050"/>
              <a:gd name="connsiteY12-64" fmla="*/ 2133600 h 2352675"/>
              <a:gd name="connsiteX13-65" fmla="*/ 1447800 w 2305050"/>
              <a:gd name="connsiteY13-66" fmla="*/ 1771650 h 2352675"/>
              <a:gd name="connsiteX14-67" fmla="*/ 923925 w 2305050"/>
              <a:gd name="connsiteY14-68" fmla="*/ 1190625 h 2352675"/>
              <a:gd name="connsiteX15-69" fmla="*/ 447675 w 2305050"/>
              <a:gd name="connsiteY15-70" fmla="*/ 2276475 h 2352675"/>
              <a:gd name="connsiteX16-71" fmla="*/ 296647 w 2305050"/>
              <a:gd name="connsiteY16-72" fmla="*/ 2094890 h 2352675"/>
              <a:gd name="connsiteX17-73" fmla="*/ 523875 w 2305050"/>
              <a:gd name="connsiteY17-74" fmla="*/ 714375 h 2352675"/>
              <a:gd name="connsiteX18-75" fmla="*/ 0 w 2305050"/>
              <a:gd name="connsiteY18-76" fmla="*/ 0 h 2352675"/>
              <a:gd name="connsiteX0-77" fmla="*/ 0 w 2305050"/>
              <a:gd name="connsiteY0-78" fmla="*/ 0 h 2352675"/>
              <a:gd name="connsiteX1-79" fmla="*/ 771525 w 2305050"/>
              <a:gd name="connsiteY1-80" fmla="*/ 561975 h 2352675"/>
              <a:gd name="connsiteX2-81" fmla="*/ 2019300 w 2305050"/>
              <a:gd name="connsiteY2-82" fmla="*/ 428625 h 2352675"/>
              <a:gd name="connsiteX3-83" fmla="*/ 2266950 w 2305050"/>
              <a:gd name="connsiteY3-84" fmla="*/ 657225 h 2352675"/>
              <a:gd name="connsiteX4-85" fmla="*/ 1143000 w 2305050"/>
              <a:gd name="connsiteY4-86" fmla="*/ 1009650 h 2352675"/>
              <a:gd name="connsiteX5-87" fmla="*/ 1628775 w 2305050"/>
              <a:gd name="connsiteY5-88" fmla="*/ 1533525 h 2352675"/>
              <a:gd name="connsiteX6-89" fmla="*/ 2076450 w 2305050"/>
              <a:gd name="connsiteY6-90" fmla="*/ 1533525 h 2352675"/>
              <a:gd name="connsiteX7-91" fmla="*/ 2305050 w 2305050"/>
              <a:gd name="connsiteY7-92" fmla="*/ 1724025 h 2352675"/>
              <a:gd name="connsiteX8-93" fmla="*/ 1838325 w 2305050"/>
              <a:gd name="connsiteY8-94" fmla="*/ 1857375 h 2352675"/>
              <a:gd name="connsiteX9-95" fmla="*/ 2009775 w 2305050"/>
              <a:gd name="connsiteY9-96" fmla="*/ 2105025 h 2352675"/>
              <a:gd name="connsiteX10-97" fmla="*/ 1733550 w 2305050"/>
              <a:gd name="connsiteY10-98" fmla="*/ 1971675 h 2352675"/>
              <a:gd name="connsiteX11-99" fmla="*/ 1543050 w 2305050"/>
              <a:gd name="connsiteY11-100" fmla="*/ 2352675 h 2352675"/>
              <a:gd name="connsiteX12-101" fmla="*/ 1314450 w 2305050"/>
              <a:gd name="connsiteY12-102" fmla="*/ 2133600 h 2352675"/>
              <a:gd name="connsiteX13-103" fmla="*/ 1447800 w 2305050"/>
              <a:gd name="connsiteY13-104" fmla="*/ 1771650 h 2352675"/>
              <a:gd name="connsiteX14-105" fmla="*/ 923925 w 2305050"/>
              <a:gd name="connsiteY14-106" fmla="*/ 1190625 h 2352675"/>
              <a:gd name="connsiteX15-107" fmla="*/ 447675 w 2305050"/>
              <a:gd name="connsiteY15-108" fmla="*/ 2276475 h 2352675"/>
              <a:gd name="connsiteX16-109" fmla="*/ 292990 w 2305050"/>
              <a:gd name="connsiteY16-110" fmla="*/ 2036368 h 2352675"/>
              <a:gd name="connsiteX17-111" fmla="*/ 523875 w 2305050"/>
              <a:gd name="connsiteY17-112" fmla="*/ 714375 h 2352675"/>
              <a:gd name="connsiteX18-113" fmla="*/ 0 w 2305050"/>
              <a:gd name="connsiteY18-114" fmla="*/ 0 h 2352675"/>
              <a:gd name="connsiteX0-115" fmla="*/ 0 w 2305050"/>
              <a:gd name="connsiteY0-116" fmla="*/ 0 h 2352675"/>
              <a:gd name="connsiteX1-117" fmla="*/ 771525 w 2305050"/>
              <a:gd name="connsiteY1-118" fmla="*/ 561975 h 2352675"/>
              <a:gd name="connsiteX2-119" fmla="*/ 2019300 w 2305050"/>
              <a:gd name="connsiteY2-120" fmla="*/ 428625 h 2352675"/>
              <a:gd name="connsiteX3-121" fmla="*/ 2266950 w 2305050"/>
              <a:gd name="connsiteY3-122" fmla="*/ 657225 h 2352675"/>
              <a:gd name="connsiteX4-123" fmla="*/ 1143000 w 2305050"/>
              <a:gd name="connsiteY4-124" fmla="*/ 1009650 h 2352675"/>
              <a:gd name="connsiteX5-125" fmla="*/ 1628775 w 2305050"/>
              <a:gd name="connsiteY5-126" fmla="*/ 1533525 h 2352675"/>
              <a:gd name="connsiteX6-127" fmla="*/ 2076450 w 2305050"/>
              <a:gd name="connsiteY6-128" fmla="*/ 1533525 h 2352675"/>
              <a:gd name="connsiteX7-129" fmla="*/ 2305050 w 2305050"/>
              <a:gd name="connsiteY7-130" fmla="*/ 1724025 h 2352675"/>
              <a:gd name="connsiteX8-131" fmla="*/ 1838325 w 2305050"/>
              <a:gd name="connsiteY8-132" fmla="*/ 1857375 h 2352675"/>
              <a:gd name="connsiteX9-133" fmla="*/ 2009775 w 2305050"/>
              <a:gd name="connsiteY9-134" fmla="*/ 2105025 h 2352675"/>
              <a:gd name="connsiteX10-135" fmla="*/ 1733550 w 2305050"/>
              <a:gd name="connsiteY10-136" fmla="*/ 1971675 h 2352675"/>
              <a:gd name="connsiteX11-137" fmla="*/ 1543050 w 2305050"/>
              <a:gd name="connsiteY11-138" fmla="*/ 2352675 h 2352675"/>
              <a:gd name="connsiteX12-139" fmla="*/ 1314450 w 2305050"/>
              <a:gd name="connsiteY12-140" fmla="*/ 2133600 h 2352675"/>
              <a:gd name="connsiteX13-141" fmla="*/ 1447800 w 2305050"/>
              <a:gd name="connsiteY13-142" fmla="*/ 1771650 h 2352675"/>
              <a:gd name="connsiteX14-143" fmla="*/ 923925 w 2305050"/>
              <a:gd name="connsiteY14-144" fmla="*/ 1190625 h 2352675"/>
              <a:gd name="connsiteX15-145" fmla="*/ 414757 w 2305050"/>
              <a:gd name="connsiteY15-146" fmla="*/ 2305735 h 2352675"/>
              <a:gd name="connsiteX16-147" fmla="*/ 292990 w 2305050"/>
              <a:gd name="connsiteY16-148" fmla="*/ 2036368 h 2352675"/>
              <a:gd name="connsiteX17-149" fmla="*/ 523875 w 2305050"/>
              <a:gd name="connsiteY17-150" fmla="*/ 714375 h 2352675"/>
              <a:gd name="connsiteX18-151" fmla="*/ 0 w 2305050"/>
              <a:gd name="connsiteY18-152" fmla="*/ 0 h 2352675"/>
              <a:gd name="connsiteX0-153" fmla="*/ 0 w 2305050"/>
              <a:gd name="connsiteY0-154" fmla="*/ 0 h 2352675"/>
              <a:gd name="connsiteX1-155" fmla="*/ 771525 w 2305050"/>
              <a:gd name="connsiteY1-156" fmla="*/ 561975 h 2352675"/>
              <a:gd name="connsiteX2-157" fmla="*/ 2019300 w 2305050"/>
              <a:gd name="connsiteY2-158" fmla="*/ 428625 h 2352675"/>
              <a:gd name="connsiteX3-159" fmla="*/ 2292554 w 2305050"/>
              <a:gd name="connsiteY3-160" fmla="*/ 627964 h 2352675"/>
              <a:gd name="connsiteX4-161" fmla="*/ 1143000 w 2305050"/>
              <a:gd name="connsiteY4-162" fmla="*/ 1009650 h 2352675"/>
              <a:gd name="connsiteX5-163" fmla="*/ 1628775 w 2305050"/>
              <a:gd name="connsiteY5-164" fmla="*/ 1533525 h 2352675"/>
              <a:gd name="connsiteX6-165" fmla="*/ 2076450 w 2305050"/>
              <a:gd name="connsiteY6-166" fmla="*/ 1533525 h 2352675"/>
              <a:gd name="connsiteX7-167" fmla="*/ 2305050 w 2305050"/>
              <a:gd name="connsiteY7-168" fmla="*/ 1724025 h 2352675"/>
              <a:gd name="connsiteX8-169" fmla="*/ 1838325 w 2305050"/>
              <a:gd name="connsiteY8-170" fmla="*/ 1857375 h 2352675"/>
              <a:gd name="connsiteX9-171" fmla="*/ 2009775 w 2305050"/>
              <a:gd name="connsiteY9-172" fmla="*/ 2105025 h 2352675"/>
              <a:gd name="connsiteX10-173" fmla="*/ 1733550 w 2305050"/>
              <a:gd name="connsiteY10-174" fmla="*/ 1971675 h 2352675"/>
              <a:gd name="connsiteX11-175" fmla="*/ 1543050 w 2305050"/>
              <a:gd name="connsiteY11-176" fmla="*/ 2352675 h 2352675"/>
              <a:gd name="connsiteX12-177" fmla="*/ 1314450 w 2305050"/>
              <a:gd name="connsiteY12-178" fmla="*/ 2133600 h 2352675"/>
              <a:gd name="connsiteX13-179" fmla="*/ 1447800 w 2305050"/>
              <a:gd name="connsiteY13-180" fmla="*/ 1771650 h 2352675"/>
              <a:gd name="connsiteX14-181" fmla="*/ 923925 w 2305050"/>
              <a:gd name="connsiteY14-182" fmla="*/ 1190625 h 2352675"/>
              <a:gd name="connsiteX15-183" fmla="*/ 414757 w 2305050"/>
              <a:gd name="connsiteY15-184" fmla="*/ 2305735 h 2352675"/>
              <a:gd name="connsiteX16-185" fmla="*/ 292990 w 2305050"/>
              <a:gd name="connsiteY16-186" fmla="*/ 2036368 h 2352675"/>
              <a:gd name="connsiteX17-187" fmla="*/ 523875 w 2305050"/>
              <a:gd name="connsiteY17-188" fmla="*/ 714375 h 2352675"/>
              <a:gd name="connsiteX18-189" fmla="*/ 0 w 2305050"/>
              <a:gd name="connsiteY18-190" fmla="*/ 0 h 2352675"/>
              <a:gd name="connsiteX0-191" fmla="*/ 0 w 2305050"/>
              <a:gd name="connsiteY0-192" fmla="*/ 0 h 2352675"/>
              <a:gd name="connsiteX1-193" fmla="*/ 771525 w 2305050"/>
              <a:gd name="connsiteY1-194" fmla="*/ 561975 h 2352675"/>
              <a:gd name="connsiteX2-195" fmla="*/ 2081480 w 2305050"/>
              <a:gd name="connsiteY2-196" fmla="*/ 476174 h 2352675"/>
              <a:gd name="connsiteX3-197" fmla="*/ 2292554 w 2305050"/>
              <a:gd name="connsiteY3-198" fmla="*/ 627964 h 2352675"/>
              <a:gd name="connsiteX4-199" fmla="*/ 1143000 w 2305050"/>
              <a:gd name="connsiteY4-200" fmla="*/ 1009650 h 2352675"/>
              <a:gd name="connsiteX5-201" fmla="*/ 1628775 w 2305050"/>
              <a:gd name="connsiteY5-202" fmla="*/ 1533525 h 2352675"/>
              <a:gd name="connsiteX6-203" fmla="*/ 2076450 w 2305050"/>
              <a:gd name="connsiteY6-204" fmla="*/ 1533525 h 2352675"/>
              <a:gd name="connsiteX7-205" fmla="*/ 2305050 w 2305050"/>
              <a:gd name="connsiteY7-206" fmla="*/ 1724025 h 2352675"/>
              <a:gd name="connsiteX8-207" fmla="*/ 1838325 w 2305050"/>
              <a:gd name="connsiteY8-208" fmla="*/ 1857375 h 2352675"/>
              <a:gd name="connsiteX9-209" fmla="*/ 2009775 w 2305050"/>
              <a:gd name="connsiteY9-210" fmla="*/ 2105025 h 2352675"/>
              <a:gd name="connsiteX10-211" fmla="*/ 1733550 w 2305050"/>
              <a:gd name="connsiteY10-212" fmla="*/ 1971675 h 2352675"/>
              <a:gd name="connsiteX11-213" fmla="*/ 1543050 w 2305050"/>
              <a:gd name="connsiteY11-214" fmla="*/ 2352675 h 2352675"/>
              <a:gd name="connsiteX12-215" fmla="*/ 1314450 w 2305050"/>
              <a:gd name="connsiteY12-216" fmla="*/ 2133600 h 2352675"/>
              <a:gd name="connsiteX13-217" fmla="*/ 1447800 w 2305050"/>
              <a:gd name="connsiteY13-218" fmla="*/ 1771650 h 2352675"/>
              <a:gd name="connsiteX14-219" fmla="*/ 923925 w 2305050"/>
              <a:gd name="connsiteY14-220" fmla="*/ 1190625 h 2352675"/>
              <a:gd name="connsiteX15-221" fmla="*/ 414757 w 2305050"/>
              <a:gd name="connsiteY15-222" fmla="*/ 2305735 h 2352675"/>
              <a:gd name="connsiteX16-223" fmla="*/ 292990 w 2305050"/>
              <a:gd name="connsiteY16-224" fmla="*/ 2036368 h 2352675"/>
              <a:gd name="connsiteX17-225" fmla="*/ 523875 w 2305050"/>
              <a:gd name="connsiteY17-226" fmla="*/ 714375 h 2352675"/>
              <a:gd name="connsiteX18-227" fmla="*/ 0 w 2305050"/>
              <a:gd name="connsiteY18-228" fmla="*/ 0 h 2352675"/>
              <a:gd name="connsiteX0-229" fmla="*/ 0 w 2305050"/>
              <a:gd name="connsiteY0-230" fmla="*/ 0 h 2352675"/>
              <a:gd name="connsiteX1-231" fmla="*/ 771525 w 2305050"/>
              <a:gd name="connsiteY1-232" fmla="*/ 561975 h 2352675"/>
              <a:gd name="connsiteX2-233" fmla="*/ 2004671 w 2305050"/>
              <a:gd name="connsiteY2-234" fmla="*/ 468859 h 2352675"/>
              <a:gd name="connsiteX3-235" fmla="*/ 2292554 w 2305050"/>
              <a:gd name="connsiteY3-236" fmla="*/ 627964 h 2352675"/>
              <a:gd name="connsiteX4-237" fmla="*/ 1143000 w 2305050"/>
              <a:gd name="connsiteY4-238" fmla="*/ 1009650 h 2352675"/>
              <a:gd name="connsiteX5-239" fmla="*/ 1628775 w 2305050"/>
              <a:gd name="connsiteY5-240" fmla="*/ 1533525 h 2352675"/>
              <a:gd name="connsiteX6-241" fmla="*/ 2076450 w 2305050"/>
              <a:gd name="connsiteY6-242" fmla="*/ 1533525 h 2352675"/>
              <a:gd name="connsiteX7-243" fmla="*/ 2305050 w 2305050"/>
              <a:gd name="connsiteY7-244" fmla="*/ 1724025 h 2352675"/>
              <a:gd name="connsiteX8-245" fmla="*/ 1838325 w 2305050"/>
              <a:gd name="connsiteY8-246" fmla="*/ 1857375 h 2352675"/>
              <a:gd name="connsiteX9-247" fmla="*/ 2009775 w 2305050"/>
              <a:gd name="connsiteY9-248" fmla="*/ 2105025 h 2352675"/>
              <a:gd name="connsiteX10-249" fmla="*/ 1733550 w 2305050"/>
              <a:gd name="connsiteY10-250" fmla="*/ 1971675 h 2352675"/>
              <a:gd name="connsiteX11-251" fmla="*/ 1543050 w 2305050"/>
              <a:gd name="connsiteY11-252" fmla="*/ 2352675 h 2352675"/>
              <a:gd name="connsiteX12-253" fmla="*/ 1314450 w 2305050"/>
              <a:gd name="connsiteY12-254" fmla="*/ 2133600 h 2352675"/>
              <a:gd name="connsiteX13-255" fmla="*/ 1447800 w 2305050"/>
              <a:gd name="connsiteY13-256" fmla="*/ 1771650 h 2352675"/>
              <a:gd name="connsiteX14-257" fmla="*/ 923925 w 2305050"/>
              <a:gd name="connsiteY14-258" fmla="*/ 1190625 h 2352675"/>
              <a:gd name="connsiteX15-259" fmla="*/ 414757 w 2305050"/>
              <a:gd name="connsiteY15-260" fmla="*/ 2305735 h 2352675"/>
              <a:gd name="connsiteX16-261" fmla="*/ 292990 w 2305050"/>
              <a:gd name="connsiteY16-262" fmla="*/ 2036368 h 2352675"/>
              <a:gd name="connsiteX17-263" fmla="*/ 523875 w 2305050"/>
              <a:gd name="connsiteY17-264" fmla="*/ 714375 h 2352675"/>
              <a:gd name="connsiteX18-265" fmla="*/ 0 w 2305050"/>
              <a:gd name="connsiteY18-266" fmla="*/ 0 h 2352675"/>
              <a:gd name="connsiteX0-267" fmla="*/ 0 w 2305050"/>
              <a:gd name="connsiteY0-268" fmla="*/ 0 h 2352675"/>
              <a:gd name="connsiteX1-269" fmla="*/ 771525 w 2305050"/>
              <a:gd name="connsiteY1-270" fmla="*/ 561975 h 2352675"/>
              <a:gd name="connsiteX2-271" fmla="*/ 1960779 w 2305050"/>
              <a:gd name="connsiteY2-272" fmla="*/ 472517 h 2352675"/>
              <a:gd name="connsiteX3-273" fmla="*/ 2292554 w 2305050"/>
              <a:gd name="connsiteY3-274" fmla="*/ 627964 h 2352675"/>
              <a:gd name="connsiteX4-275" fmla="*/ 1143000 w 2305050"/>
              <a:gd name="connsiteY4-276" fmla="*/ 1009650 h 2352675"/>
              <a:gd name="connsiteX5-277" fmla="*/ 1628775 w 2305050"/>
              <a:gd name="connsiteY5-278" fmla="*/ 1533525 h 2352675"/>
              <a:gd name="connsiteX6-279" fmla="*/ 2076450 w 2305050"/>
              <a:gd name="connsiteY6-280" fmla="*/ 1533525 h 2352675"/>
              <a:gd name="connsiteX7-281" fmla="*/ 2305050 w 2305050"/>
              <a:gd name="connsiteY7-282" fmla="*/ 1724025 h 2352675"/>
              <a:gd name="connsiteX8-283" fmla="*/ 1838325 w 2305050"/>
              <a:gd name="connsiteY8-284" fmla="*/ 1857375 h 2352675"/>
              <a:gd name="connsiteX9-285" fmla="*/ 2009775 w 2305050"/>
              <a:gd name="connsiteY9-286" fmla="*/ 2105025 h 2352675"/>
              <a:gd name="connsiteX10-287" fmla="*/ 1733550 w 2305050"/>
              <a:gd name="connsiteY10-288" fmla="*/ 1971675 h 2352675"/>
              <a:gd name="connsiteX11-289" fmla="*/ 1543050 w 2305050"/>
              <a:gd name="connsiteY11-290" fmla="*/ 2352675 h 2352675"/>
              <a:gd name="connsiteX12-291" fmla="*/ 1314450 w 2305050"/>
              <a:gd name="connsiteY12-292" fmla="*/ 2133600 h 2352675"/>
              <a:gd name="connsiteX13-293" fmla="*/ 1447800 w 2305050"/>
              <a:gd name="connsiteY13-294" fmla="*/ 1771650 h 2352675"/>
              <a:gd name="connsiteX14-295" fmla="*/ 923925 w 2305050"/>
              <a:gd name="connsiteY14-296" fmla="*/ 1190625 h 2352675"/>
              <a:gd name="connsiteX15-297" fmla="*/ 414757 w 2305050"/>
              <a:gd name="connsiteY15-298" fmla="*/ 2305735 h 2352675"/>
              <a:gd name="connsiteX16-299" fmla="*/ 292990 w 2305050"/>
              <a:gd name="connsiteY16-300" fmla="*/ 2036368 h 2352675"/>
              <a:gd name="connsiteX17-301" fmla="*/ 523875 w 2305050"/>
              <a:gd name="connsiteY17-302" fmla="*/ 714375 h 2352675"/>
              <a:gd name="connsiteX18-303" fmla="*/ 0 w 2305050"/>
              <a:gd name="connsiteY18-304" fmla="*/ 0 h 2352675"/>
              <a:gd name="connsiteX0-305" fmla="*/ 0 w 2305050"/>
              <a:gd name="connsiteY0-306" fmla="*/ 0 h 2352675"/>
              <a:gd name="connsiteX1-307" fmla="*/ 771525 w 2305050"/>
              <a:gd name="connsiteY1-308" fmla="*/ 561975 h 2352675"/>
              <a:gd name="connsiteX2-309" fmla="*/ 1960779 w 2305050"/>
              <a:gd name="connsiteY2-310" fmla="*/ 472517 h 2352675"/>
              <a:gd name="connsiteX3-311" fmla="*/ 2270609 w 2305050"/>
              <a:gd name="connsiteY3-312" fmla="*/ 649910 h 2352675"/>
              <a:gd name="connsiteX4-313" fmla="*/ 1143000 w 2305050"/>
              <a:gd name="connsiteY4-314" fmla="*/ 1009650 h 2352675"/>
              <a:gd name="connsiteX5-315" fmla="*/ 1628775 w 2305050"/>
              <a:gd name="connsiteY5-316" fmla="*/ 1533525 h 2352675"/>
              <a:gd name="connsiteX6-317" fmla="*/ 2076450 w 2305050"/>
              <a:gd name="connsiteY6-318" fmla="*/ 1533525 h 2352675"/>
              <a:gd name="connsiteX7-319" fmla="*/ 2305050 w 2305050"/>
              <a:gd name="connsiteY7-320" fmla="*/ 1724025 h 2352675"/>
              <a:gd name="connsiteX8-321" fmla="*/ 1838325 w 2305050"/>
              <a:gd name="connsiteY8-322" fmla="*/ 1857375 h 2352675"/>
              <a:gd name="connsiteX9-323" fmla="*/ 2009775 w 2305050"/>
              <a:gd name="connsiteY9-324" fmla="*/ 2105025 h 2352675"/>
              <a:gd name="connsiteX10-325" fmla="*/ 1733550 w 2305050"/>
              <a:gd name="connsiteY10-326" fmla="*/ 1971675 h 2352675"/>
              <a:gd name="connsiteX11-327" fmla="*/ 1543050 w 2305050"/>
              <a:gd name="connsiteY11-328" fmla="*/ 2352675 h 2352675"/>
              <a:gd name="connsiteX12-329" fmla="*/ 1314450 w 2305050"/>
              <a:gd name="connsiteY12-330" fmla="*/ 2133600 h 2352675"/>
              <a:gd name="connsiteX13-331" fmla="*/ 1447800 w 2305050"/>
              <a:gd name="connsiteY13-332" fmla="*/ 1771650 h 2352675"/>
              <a:gd name="connsiteX14-333" fmla="*/ 923925 w 2305050"/>
              <a:gd name="connsiteY14-334" fmla="*/ 1190625 h 2352675"/>
              <a:gd name="connsiteX15-335" fmla="*/ 414757 w 2305050"/>
              <a:gd name="connsiteY15-336" fmla="*/ 2305735 h 2352675"/>
              <a:gd name="connsiteX16-337" fmla="*/ 292990 w 2305050"/>
              <a:gd name="connsiteY16-338" fmla="*/ 2036368 h 2352675"/>
              <a:gd name="connsiteX17-339" fmla="*/ 523875 w 2305050"/>
              <a:gd name="connsiteY17-340" fmla="*/ 714375 h 2352675"/>
              <a:gd name="connsiteX18-341" fmla="*/ 0 w 2305050"/>
              <a:gd name="connsiteY18-342" fmla="*/ 0 h 2352675"/>
              <a:gd name="connsiteX0-343" fmla="*/ 0 w 2305050"/>
              <a:gd name="connsiteY0-344" fmla="*/ 0 h 2352675"/>
              <a:gd name="connsiteX1-345" fmla="*/ 771525 w 2305050"/>
              <a:gd name="connsiteY1-346" fmla="*/ 561975 h 2352675"/>
              <a:gd name="connsiteX2-347" fmla="*/ 1960779 w 2305050"/>
              <a:gd name="connsiteY2-348" fmla="*/ 472517 h 2352675"/>
              <a:gd name="connsiteX3-349" fmla="*/ 2296212 w 2305050"/>
              <a:gd name="connsiteY3-350" fmla="*/ 646252 h 2352675"/>
              <a:gd name="connsiteX4-351" fmla="*/ 1143000 w 2305050"/>
              <a:gd name="connsiteY4-352" fmla="*/ 1009650 h 2352675"/>
              <a:gd name="connsiteX5-353" fmla="*/ 1628775 w 2305050"/>
              <a:gd name="connsiteY5-354" fmla="*/ 1533525 h 2352675"/>
              <a:gd name="connsiteX6-355" fmla="*/ 2076450 w 2305050"/>
              <a:gd name="connsiteY6-356" fmla="*/ 1533525 h 2352675"/>
              <a:gd name="connsiteX7-357" fmla="*/ 2305050 w 2305050"/>
              <a:gd name="connsiteY7-358" fmla="*/ 1724025 h 2352675"/>
              <a:gd name="connsiteX8-359" fmla="*/ 1838325 w 2305050"/>
              <a:gd name="connsiteY8-360" fmla="*/ 1857375 h 2352675"/>
              <a:gd name="connsiteX9-361" fmla="*/ 2009775 w 2305050"/>
              <a:gd name="connsiteY9-362" fmla="*/ 2105025 h 2352675"/>
              <a:gd name="connsiteX10-363" fmla="*/ 1733550 w 2305050"/>
              <a:gd name="connsiteY10-364" fmla="*/ 1971675 h 2352675"/>
              <a:gd name="connsiteX11-365" fmla="*/ 1543050 w 2305050"/>
              <a:gd name="connsiteY11-366" fmla="*/ 2352675 h 2352675"/>
              <a:gd name="connsiteX12-367" fmla="*/ 1314450 w 2305050"/>
              <a:gd name="connsiteY12-368" fmla="*/ 2133600 h 2352675"/>
              <a:gd name="connsiteX13-369" fmla="*/ 1447800 w 2305050"/>
              <a:gd name="connsiteY13-370" fmla="*/ 1771650 h 2352675"/>
              <a:gd name="connsiteX14-371" fmla="*/ 923925 w 2305050"/>
              <a:gd name="connsiteY14-372" fmla="*/ 1190625 h 2352675"/>
              <a:gd name="connsiteX15-373" fmla="*/ 414757 w 2305050"/>
              <a:gd name="connsiteY15-374" fmla="*/ 2305735 h 2352675"/>
              <a:gd name="connsiteX16-375" fmla="*/ 292990 w 2305050"/>
              <a:gd name="connsiteY16-376" fmla="*/ 2036368 h 2352675"/>
              <a:gd name="connsiteX17-377" fmla="*/ 523875 w 2305050"/>
              <a:gd name="connsiteY17-378" fmla="*/ 714375 h 2352675"/>
              <a:gd name="connsiteX18-379" fmla="*/ 0 w 2305050"/>
              <a:gd name="connsiteY18-380" fmla="*/ 0 h 2352675"/>
              <a:gd name="connsiteX0-381" fmla="*/ 0 w 2305050"/>
              <a:gd name="connsiteY0-382" fmla="*/ 0 h 2352675"/>
              <a:gd name="connsiteX1-383" fmla="*/ 771525 w 2305050"/>
              <a:gd name="connsiteY1-384" fmla="*/ 561975 h 2352675"/>
              <a:gd name="connsiteX2-385" fmla="*/ 1982725 w 2305050"/>
              <a:gd name="connsiteY2-386" fmla="*/ 494463 h 2352675"/>
              <a:gd name="connsiteX3-387" fmla="*/ 2296212 w 2305050"/>
              <a:gd name="connsiteY3-388" fmla="*/ 646252 h 2352675"/>
              <a:gd name="connsiteX4-389" fmla="*/ 1143000 w 2305050"/>
              <a:gd name="connsiteY4-390" fmla="*/ 1009650 h 2352675"/>
              <a:gd name="connsiteX5-391" fmla="*/ 1628775 w 2305050"/>
              <a:gd name="connsiteY5-392" fmla="*/ 1533525 h 2352675"/>
              <a:gd name="connsiteX6-393" fmla="*/ 2076450 w 2305050"/>
              <a:gd name="connsiteY6-394" fmla="*/ 1533525 h 2352675"/>
              <a:gd name="connsiteX7-395" fmla="*/ 2305050 w 2305050"/>
              <a:gd name="connsiteY7-396" fmla="*/ 1724025 h 2352675"/>
              <a:gd name="connsiteX8-397" fmla="*/ 1838325 w 2305050"/>
              <a:gd name="connsiteY8-398" fmla="*/ 1857375 h 2352675"/>
              <a:gd name="connsiteX9-399" fmla="*/ 2009775 w 2305050"/>
              <a:gd name="connsiteY9-400" fmla="*/ 2105025 h 2352675"/>
              <a:gd name="connsiteX10-401" fmla="*/ 1733550 w 2305050"/>
              <a:gd name="connsiteY10-402" fmla="*/ 1971675 h 2352675"/>
              <a:gd name="connsiteX11-403" fmla="*/ 1543050 w 2305050"/>
              <a:gd name="connsiteY11-404" fmla="*/ 2352675 h 2352675"/>
              <a:gd name="connsiteX12-405" fmla="*/ 1314450 w 2305050"/>
              <a:gd name="connsiteY12-406" fmla="*/ 2133600 h 2352675"/>
              <a:gd name="connsiteX13-407" fmla="*/ 1447800 w 2305050"/>
              <a:gd name="connsiteY13-408" fmla="*/ 1771650 h 2352675"/>
              <a:gd name="connsiteX14-409" fmla="*/ 923925 w 2305050"/>
              <a:gd name="connsiteY14-410" fmla="*/ 1190625 h 2352675"/>
              <a:gd name="connsiteX15-411" fmla="*/ 414757 w 2305050"/>
              <a:gd name="connsiteY15-412" fmla="*/ 2305735 h 2352675"/>
              <a:gd name="connsiteX16-413" fmla="*/ 292990 w 2305050"/>
              <a:gd name="connsiteY16-414" fmla="*/ 2036368 h 2352675"/>
              <a:gd name="connsiteX17-415" fmla="*/ 523875 w 2305050"/>
              <a:gd name="connsiteY17-416" fmla="*/ 714375 h 2352675"/>
              <a:gd name="connsiteX18-417" fmla="*/ 0 w 2305050"/>
              <a:gd name="connsiteY18-418" fmla="*/ 0 h 2352675"/>
              <a:gd name="connsiteX0-419" fmla="*/ 0 w 2305050"/>
              <a:gd name="connsiteY0-420" fmla="*/ 0 h 2352675"/>
              <a:gd name="connsiteX1-421" fmla="*/ 771525 w 2305050"/>
              <a:gd name="connsiteY1-422" fmla="*/ 561975 h 2352675"/>
              <a:gd name="connsiteX2-423" fmla="*/ 2041246 w 2305050"/>
              <a:gd name="connsiteY2-424" fmla="*/ 498120 h 2352675"/>
              <a:gd name="connsiteX3-425" fmla="*/ 2296212 w 2305050"/>
              <a:gd name="connsiteY3-426" fmla="*/ 646252 h 2352675"/>
              <a:gd name="connsiteX4-427" fmla="*/ 1143000 w 2305050"/>
              <a:gd name="connsiteY4-428" fmla="*/ 1009650 h 2352675"/>
              <a:gd name="connsiteX5-429" fmla="*/ 1628775 w 2305050"/>
              <a:gd name="connsiteY5-430" fmla="*/ 1533525 h 2352675"/>
              <a:gd name="connsiteX6-431" fmla="*/ 2076450 w 2305050"/>
              <a:gd name="connsiteY6-432" fmla="*/ 1533525 h 2352675"/>
              <a:gd name="connsiteX7-433" fmla="*/ 2305050 w 2305050"/>
              <a:gd name="connsiteY7-434" fmla="*/ 1724025 h 2352675"/>
              <a:gd name="connsiteX8-435" fmla="*/ 1838325 w 2305050"/>
              <a:gd name="connsiteY8-436" fmla="*/ 1857375 h 2352675"/>
              <a:gd name="connsiteX9-437" fmla="*/ 2009775 w 2305050"/>
              <a:gd name="connsiteY9-438" fmla="*/ 2105025 h 2352675"/>
              <a:gd name="connsiteX10-439" fmla="*/ 1733550 w 2305050"/>
              <a:gd name="connsiteY10-440" fmla="*/ 1971675 h 2352675"/>
              <a:gd name="connsiteX11-441" fmla="*/ 1543050 w 2305050"/>
              <a:gd name="connsiteY11-442" fmla="*/ 2352675 h 2352675"/>
              <a:gd name="connsiteX12-443" fmla="*/ 1314450 w 2305050"/>
              <a:gd name="connsiteY12-444" fmla="*/ 2133600 h 2352675"/>
              <a:gd name="connsiteX13-445" fmla="*/ 1447800 w 2305050"/>
              <a:gd name="connsiteY13-446" fmla="*/ 1771650 h 2352675"/>
              <a:gd name="connsiteX14-447" fmla="*/ 923925 w 2305050"/>
              <a:gd name="connsiteY14-448" fmla="*/ 1190625 h 2352675"/>
              <a:gd name="connsiteX15-449" fmla="*/ 414757 w 2305050"/>
              <a:gd name="connsiteY15-450" fmla="*/ 2305735 h 2352675"/>
              <a:gd name="connsiteX16-451" fmla="*/ 292990 w 2305050"/>
              <a:gd name="connsiteY16-452" fmla="*/ 2036368 h 2352675"/>
              <a:gd name="connsiteX17-453" fmla="*/ 523875 w 2305050"/>
              <a:gd name="connsiteY17-454" fmla="*/ 714375 h 2352675"/>
              <a:gd name="connsiteX18-455" fmla="*/ 0 w 2305050"/>
              <a:gd name="connsiteY18-456" fmla="*/ 0 h 2352675"/>
              <a:gd name="connsiteX0-457" fmla="*/ 0 w 2305050"/>
              <a:gd name="connsiteY0-458" fmla="*/ 0 h 2352675"/>
              <a:gd name="connsiteX1-459" fmla="*/ 771525 w 2305050"/>
              <a:gd name="connsiteY1-460" fmla="*/ 561975 h 2352675"/>
              <a:gd name="connsiteX2-461" fmla="*/ 2041246 w 2305050"/>
              <a:gd name="connsiteY2-462" fmla="*/ 498120 h 2352675"/>
              <a:gd name="connsiteX3-463" fmla="*/ 2296212 w 2305050"/>
              <a:gd name="connsiteY3-464" fmla="*/ 646252 h 2352675"/>
              <a:gd name="connsiteX4-465" fmla="*/ 1143000 w 2305050"/>
              <a:gd name="connsiteY4-466" fmla="*/ 1009650 h 2352675"/>
              <a:gd name="connsiteX5-467" fmla="*/ 1628775 w 2305050"/>
              <a:gd name="connsiteY5-468" fmla="*/ 1533525 h 2352675"/>
              <a:gd name="connsiteX6-469" fmla="*/ 2076450 w 2305050"/>
              <a:gd name="connsiteY6-470" fmla="*/ 1533525 h 2352675"/>
              <a:gd name="connsiteX7-471" fmla="*/ 2305050 w 2305050"/>
              <a:gd name="connsiteY7-472" fmla="*/ 1724025 h 2352675"/>
              <a:gd name="connsiteX8-473" fmla="*/ 1838325 w 2305050"/>
              <a:gd name="connsiteY8-474" fmla="*/ 1857375 h 2352675"/>
              <a:gd name="connsiteX9-475" fmla="*/ 2009775 w 2305050"/>
              <a:gd name="connsiteY9-476" fmla="*/ 2105025 h 2352675"/>
              <a:gd name="connsiteX10-477" fmla="*/ 1733550 w 2305050"/>
              <a:gd name="connsiteY10-478" fmla="*/ 1971675 h 2352675"/>
              <a:gd name="connsiteX11-479" fmla="*/ 1543050 w 2305050"/>
              <a:gd name="connsiteY11-480" fmla="*/ 2352675 h 2352675"/>
              <a:gd name="connsiteX12-481" fmla="*/ 1314450 w 2305050"/>
              <a:gd name="connsiteY12-482" fmla="*/ 2133600 h 2352675"/>
              <a:gd name="connsiteX13-483" fmla="*/ 1447800 w 2305050"/>
              <a:gd name="connsiteY13-484" fmla="*/ 1771650 h 2352675"/>
              <a:gd name="connsiteX14-485" fmla="*/ 923925 w 2305050"/>
              <a:gd name="connsiteY14-486" fmla="*/ 1190625 h 2352675"/>
              <a:gd name="connsiteX15-487" fmla="*/ 414757 w 2305050"/>
              <a:gd name="connsiteY15-488" fmla="*/ 2305735 h 2352675"/>
              <a:gd name="connsiteX16-489" fmla="*/ 292990 w 2305050"/>
              <a:gd name="connsiteY16-490" fmla="*/ 2036368 h 2352675"/>
              <a:gd name="connsiteX17-491" fmla="*/ 520217 w 2305050"/>
              <a:gd name="connsiteY17-492" fmla="*/ 750951 h 2352675"/>
              <a:gd name="connsiteX18-493" fmla="*/ 0 w 2305050"/>
              <a:gd name="connsiteY18-494" fmla="*/ 0 h 2352675"/>
              <a:gd name="connsiteX0-495" fmla="*/ 0 w 2305050"/>
              <a:gd name="connsiteY0-496" fmla="*/ 0 h 2352675"/>
              <a:gd name="connsiteX1-497" fmla="*/ 771525 w 2305050"/>
              <a:gd name="connsiteY1-498" fmla="*/ 561975 h 2352675"/>
              <a:gd name="connsiteX2-499" fmla="*/ 2041246 w 2305050"/>
              <a:gd name="connsiteY2-500" fmla="*/ 498120 h 2352675"/>
              <a:gd name="connsiteX3-501" fmla="*/ 2296212 w 2305050"/>
              <a:gd name="connsiteY3-502" fmla="*/ 646252 h 2352675"/>
              <a:gd name="connsiteX4-503" fmla="*/ 1143000 w 2305050"/>
              <a:gd name="connsiteY4-504" fmla="*/ 1009650 h 2352675"/>
              <a:gd name="connsiteX5-505" fmla="*/ 1628775 w 2305050"/>
              <a:gd name="connsiteY5-506" fmla="*/ 1533525 h 2352675"/>
              <a:gd name="connsiteX6-507" fmla="*/ 2076450 w 2305050"/>
              <a:gd name="connsiteY6-508" fmla="*/ 1533525 h 2352675"/>
              <a:gd name="connsiteX7-509" fmla="*/ 2305050 w 2305050"/>
              <a:gd name="connsiteY7-510" fmla="*/ 1724025 h 2352675"/>
              <a:gd name="connsiteX8-511" fmla="*/ 1838325 w 2305050"/>
              <a:gd name="connsiteY8-512" fmla="*/ 1857375 h 2352675"/>
              <a:gd name="connsiteX9-513" fmla="*/ 2009775 w 2305050"/>
              <a:gd name="connsiteY9-514" fmla="*/ 2105025 h 2352675"/>
              <a:gd name="connsiteX10-515" fmla="*/ 1733550 w 2305050"/>
              <a:gd name="connsiteY10-516" fmla="*/ 1971675 h 2352675"/>
              <a:gd name="connsiteX11-517" fmla="*/ 1543050 w 2305050"/>
              <a:gd name="connsiteY11-518" fmla="*/ 2352675 h 2352675"/>
              <a:gd name="connsiteX12-519" fmla="*/ 1314450 w 2305050"/>
              <a:gd name="connsiteY12-520" fmla="*/ 2133600 h 2352675"/>
              <a:gd name="connsiteX13-521" fmla="*/ 1447800 w 2305050"/>
              <a:gd name="connsiteY13-522" fmla="*/ 1771650 h 2352675"/>
              <a:gd name="connsiteX14-523" fmla="*/ 923925 w 2305050"/>
              <a:gd name="connsiteY14-524" fmla="*/ 1190625 h 2352675"/>
              <a:gd name="connsiteX15-525" fmla="*/ 414757 w 2305050"/>
              <a:gd name="connsiteY15-526" fmla="*/ 2305735 h 2352675"/>
              <a:gd name="connsiteX16-527" fmla="*/ 292990 w 2305050"/>
              <a:gd name="connsiteY16-528" fmla="*/ 2036368 h 2352675"/>
              <a:gd name="connsiteX17-529" fmla="*/ 520217 w 2305050"/>
              <a:gd name="connsiteY17-530" fmla="*/ 750951 h 2352675"/>
              <a:gd name="connsiteX18-531" fmla="*/ 0 w 2305050"/>
              <a:gd name="connsiteY18-532" fmla="*/ 0 h 2352675"/>
              <a:gd name="connsiteX0-533" fmla="*/ 0 w 2305050"/>
              <a:gd name="connsiteY0-534" fmla="*/ 0 h 2352675"/>
              <a:gd name="connsiteX1-535" fmla="*/ 771525 w 2305050"/>
              <a:gd name="connsiteY1-536" fmla="*/ 561975 h 2352675"/>
              <a:gd name="connsiteX2-537" fmla="*/ 2041246 w 2305050"/>
              <a:gd name="connsiteY2-538" fmla="*/ 498120 h 2352675"/>
              <a:gd name="connsiteX3-539" fmla="*/ 2296212 w 2305050"/>
              <a:gd name="connsiteY3-540" fmla="*/ 646252 h 2352675"/>
              <a:gd name="connsiteX4-541" fmla="*/ 1143000 w 2305050"/>
              <a:gd name="connsiteY4-542" fmla="*/ 1009650 h 2352675"/>
              <a:gd name="connsiteX5-543" fmla="*/ 1628775 w 2305050"/>
              <a:gd name="connsiteY5-544" fmla="*/ 1533525 h 2352675"/>
              <a:gd name="connsiteX6-545" fmla="*/ 2076450 w 2305050"/>
              <a:gd name="connsiteY6-546" fmla="*/ 1533525 h 2352675"/>
              <a:gd name="connsiteX7-547" fmla="*/ 2305050 w 2305050"/>
              <a:gd name="connsiteY7-548" fmla="*/ 1724025 h 2352675"/>
              <a:gd name="connsiteX8-549" fmla="*/ 1838325 w 2305050"/>
              <a:gd name="connsiteY8-550" fmla="*/ 1857375 h 2352675"/>
              <a:gd name="connsiteX9-551" fmla="*/ 2009775 w 2305050"/>
              <a:gd name="connsiteY9-552" fmla="*/ 2105025 h 2352675"/>
              <a:gd name="connsiteX10-553" fmla="*/ 1733550 w 2305050"/>
              <a:gd name="connsiteY10-554" fmla="*/ 1971675 h 2352675"/>
              <a:gd name="connsiteX11-555" fmla="*/ 1543050 w 2305050"/>
              <a:gd name="connsiteY11-556" fmla="*/ 2352675 h 2352675"/>
              <a:gd name="connsiteX12-557" fmla="*/ 1314450 w 2305050"/>
              <a:gd name="connsiteY12-558" fmla="*/ 2133600 h 2352675"/>
              <a:gd name="connsiteX13-559" fmla="*/ 1447800 w 2305050"/>
              <a:gd name="connsiteY13-560" fmla="*/ 1771650 h 2352675"/>
              <a:gd name="connsiteX14-561" fmla="*/ 923925 w 2305050"/>
              <a:gd name="connsiteY14-562" fmla="*/ 1190625 h 2352675"/>
              <a:gd name="connsiteX15-563" fmla="*/ 414757 w 2305050"/>
              <a:gd name="connsiteY15-564" fmla="*/ 2305735 h 2352675"/>
              <a:gd name="connsiteX16-565" fmla="*/ 292990 w 2305050"/>
              <a:gd name="connsiteY16-566" fmla="*/ 2036368 h 2352675"/>
              <a:gd name="connsiteX17-567" fmla="*/ 520217 w 2305050"/>
              <a:gd name="connsiteY17-568" fmla="*/ 750951 h 2352675"/>
              <a:gd name="connsiteX18-569" fmla="*/ 0 w 2305050"/>
              <a:gd name="connsiteY18-570" fmla="*/ 0 h 2352675"/>
              <a:gd name="connsiteX0-571" fmla="*/ 0 w 2305050"/>
              <a:gd name="connsiteY0-572" fmla="*/ 0 h 2352675"/>
              <a:gd name="connsiteX1-573" fmla="*/ 771525 w 2305050"/>
              <a:gd name="connsiteY1-574" fmla="*/ 561975 h 2352675"/>
              <a:gd name="connsiteX2-575" fmla="*/ 2041246 w 2305050"/>
              <a:gd name="connsiteY2-576" fmla="*/ 498120 h 2352675"/>
              <a:gd name="connsiteX3-577" fmla="*/ 2296212 w 2305050"/>
              <a:gd name="connsiteY3-578" fmla="*/ 646252 h 2352675"/>
              <a:gd name="connsiteX4-579" fmla="*/ 1143000 w 2305050"/>
              <a:gd name="connsiteY4-580" fmla="*/ 1009650 h 2352675"/>
              <a:gd name="connsiteX5-581" fmla="*/ 1628775 w 2305050"/>
              <a:gd name="connsiteY5-582" fmla="*/ 1533525 h 2352675"/>
              <a:gd name="connsiteX6-583" fmla="*/ 2076450 w 2305050"/>
              <a:gd name="connsiteY6-584" fmla="*/ 1533525 h 2352675"/>
              <a:gd name="connsiteX7-585" fmla="*/ 2305050 w 2305050"/>
              <a:gd name="connsiteY7-586" fmla="*/ 1724025 h 2352675"/>
              <a:gd name="connsiteX8-587" fmla="*/ 1838325 w 2305050"/>
              <a:gd name="connsiteY8-588" fmla="*/ 1857375 h 2352675"/>
              <a:gd name="connsiteX9-589" fmla="*/ 2009775 w 2305050"/>
              <a:gd name="connsiteY9-590" fmla="*/ 2105025 h 2352675"/>
              <a:gd name="connsiteX10-591" fmla="*/ 1733550 w 2305050"/>
              <a:gd name="connsiteY10-592" fmla="*/ 1971675 h 2352675"/>
              <a:gd name="connsiteX11-593" fmla="*/ 1543050 w 2305050"/>
              <a:gd name="connsiteY11-594" fmla="*/ 2352675 h 2352675"/>
              <a:gd name="connsiteX12-595" fmla="*/ 1314450 w 2305050"/>
              <a:gd name="connsiteY12-596" fmla="*/ 2133600 h 2352675"/>
              <a:gd name="connsiteX13-597" fmla="*/ 1447800 w 2305050"/>
              <a:gd name="connsiteY13-598" fmla="*/ 1771650 h 2352675"/>
              <a:gd name="connsiteX14-599" fmla="*/ 923925 w 2305050"/>
              <a:gd name="connsiteY14-600" fmla="*/ 1190625 h 2352675"/>
              <a:gd name="connsiteX15-601" fmla="*/ 414757 w 2305050"/>
              <a:gd name="connsiteY15-602" fmla="*/ 2305735 h 2352675"/>
              <a:gd name="connsiteX16-603" fmla="*/ 292990 w 2305050"/>
              <a:gd name="connsiteY16-604" fmla="*/ 2036368 h 2352675"/>
              <a:gd name="connsiteX17-605" fmla="*/ 520217 w 2305050"/>
              <a:gd name="connsiteY17-606" fmla="*/ 750951 h 2352675"/>
              <a:gd name="connsiteX18-607" fmla="*/ 0 w 2305050"/>
              <a:gd name="connsiteY18-608" fmla="*/ 0 h 2352675"/>
              <a:gd name="connsiteX0-609" fmla="*/ 0 w 2294077"/>
              <a:gd name="connsiteY0-610" fmla="*/ 0 h 2363647"/>
              <a:gd name="connsiteX1-611" fmla="*/ 760552 w 2294077"/>
              <a:gd name="connsiteY1-612" fmla="*/ 572947 h 2363647"/>
              <a:gd name="connsiteX2-613" fmla="*/ 2030273 w 2294077"/>
              <a:gd name="connsiteY2-614" fmla="*/ 509092 h 2363647"/>
              <a:gd name="connsiteX3-615" fmla="*/ 2285239 w 2294077"/>
              <a:gd name="connsiteY3-616" fmla="*/ 657224 h 2363647"/>
              <a:gd name="connsiteX4-617" fmla="*/ 1132027 w 2294077"/>
              <a:gd name="connsiteY4-618" fmla="*/ 1020622 h 2363647"/>
              <a:gd name="connsiteX5-619" fmla="*/ 1617802 w 2294077"/>
              <a:gd name="connsiteY5-620" fmla="*/ 1544497 h 2363647"/>
              <a:gd name="connsiteX6-621" fmla="*/ 2065477 w 2294077"/>
              <a:gd name="connsiteY6-622" fmla="*/ 1544497 h 2363647"/>
              <a:gd name="connsiteX7-623" fmla="*/ 2294077 w 2294077"/>
              <a:gd name="connsiteY7-624" fmla="*/ 1734997 h 2363647"/>
              <a:gd name="connsiteX8-625" fmla="*/ 1827352 w 2294077"/>
              <a:gd name="connsiteY8-626" fmla="*/ 1868347 h 2363647"/>
              <a:gd name="connsiteX9-627" fmla="*/ 1998802 w 2294077"/>
              <a:gd name="connsiteY9-628" fmla="*/ 2115997 h 2363647"/>
              <a:gd name="connsiteX10-629" fmla="*/ 1722577 w 2294077"/>
              <a:gd name="connsiteY10-630" fmla="*/ 1982647 h 2363647"/>
              <a:gd name="connsiteX11-631" fmla="*/ 1532077 w 2294077"/>
              <a:gd name="connsiteY11-632" fmla="*/ 2363647 h 2363647"/>
              <a:gd name="connsiteX12-633" fmla="*/ 1303477 w 2294077"/>
              <a:gd name="connsiteY12-634" fmla="*/ 2144572 h 2363647"/>
              <a:gd name="connsiteX13-635" fmla="*/ 1436827 w 2294077"/>
              <a:gd name="connsiteY13-636" fmla="*/ 1782622 h 2363647"/>
              <a:gd name="connsiteX14-637" fmla="*/ 912952 w 2294077"/>
              <a:gd name="connsiteY14-638" fmla="*/ 1201597 h 2363647"/>
              <a:gd name="connsiteX15-639" fmla="*/ 403784 w 2294077"/>
              <a:gd name="connsiteY15-640" fmla="*/ 2316707 h 2363647"/>
              <a:gd name="connsiteX16-641" fmla="*/ 282017 w 2294077"/>
              <a:gd name="connsiteY16-642" fmla="*/ 2047340 h 2363647"/>
              <a:gd name="connsiteX17-643" fmla="*/ 509244 w 2294077"/>
              <a:gd name="connsiteY17-644" fmla="*/ 761923 h 2363647"/>
              <a:gd name="connsiteX18-645" fmla="*/ 0 w 2294077"/>
              <a:gd name="connsiteY18-646" fmla="*/ 0 h 2363647"/>
              <a:gd name="connsiteX0-647" fmla="*/ 6569 w 2300646"/>
              <a:gd name="connsiteY0-648" fmla="*/ 0 h 2363647"/>
              <a:gd name="connsiteX1-649" fmla="*/ 767121 w 2300646"/>
              <a:gd name="connsiteY1-650" fmla="*/ 572947 h 2363647"/>
              <a:gd name="connsiteX2-651" fmla="*/ 2036842 w 2300646"/>
              <a:gd name="connsiteY2-652" fmla="*/ 509092 h 2363647"/>
              <a:gd name="connsiteX3-653" fmla="*/ 2291808 w 2300646"/>
              <a:gd name="connsiteY3-654" fmla="*/ 657224 h 2363647"/>
              <a:gd name="connsiteX4-655" fmla="*/ 1138596 w 2300646"/>
              <a:gd name="connsiteY4-656" fmla="*/ 1020622 h 2363647"/>
              <a:gd name="connsiteX5-657" fmla="*/ 1624371 w 2300646"/>
              <a:gd name="connsiteY5-658" fmla="*/ 1544497 h 2363647"/>
              <a:gd name="connsiteX6-659" fmla="*/ 2072046 w 2300646"/>
              <a:gd name="connsiteY6-660" fmla="*/ 1544497 h 2363647"/>
              <a:gd name="connsiteX7-661" fmla="*/ 2300646 w 2300646"/>
              <a:gd name="connsiteY7-662" fmla="*/ 1734997 h 2363647"/>
              <a:gd name="connsiteX8-663" fmla="*/ 1833921 w 2300646"/>
              <a:gd name="connsiteY8-664" fmla="*/ 1868347 h 2363647"/>
              <a:gd name="connsiteX9-665" fmla="*/ 2005371 w 2300646"/>
              <a:gd name="connsiteY9-666" fmla="*/ 2115997 h 2363647"/>
              <a:gd name="connsiteX10-667" fmla="*/ 1729146 w 2300646"/>
              <a:gd name="connsiteY10-668" fmla="*/ 1982647 h 2363647"/>
              <a:gd name="connsiteX11-669" fmla="*/ 1538646 w 2300646"/>
              <a:gd name="connsiteY11-670" fmla="*/ 2363647 h 2363647"/>
              <a:gd name="connsiteX12-671" fmla="*/ 1310046 w 2300646"/>
              <a:gd name="connsiteY12-672" fmla="*/ 2144572 h 2363647"/>
              <a:gd name="connsiteX13-673" fmla="*/ 1443396 w 2300646"/>
              <a:gd name="connsiteY13-674" fmla="*/ 1782622 h 2363647"/>
              <a:gd name="connsiteX14-675" fmla="*/ 919521 w 2300646"/>
              <a:gd name="connsiteY14-676" fmla="*/ 1201597 h 2363647"/>
              <a:gd name="connsiteX15-677" fmla="*/ 410353 w 2300646"/>
              <a:gd name="connsiteY15-678" fmla="*/ 2316707 h 2363647"/>
              <a:gd name="connsiteX16-679" fmla="*/ 288586 w 2300646"/>
              <a:gd name="connsiteY16-680" fmla="*/ 2047340 h 2363647"/>
              <a:gd name="connsiteX17-681" fmla="*/ 515813 w 2300646"/>
              <a:gd name="connsiteY17-682" fmla="*/ 761923 h 2363647"/>
              <a:gd name="connsiteX18-683" fmla="*/ 6569 w 2300646"/>
              <a:gd name="connsiteY18-684" fmla="*/ 0 h 2363647"/>
              <a:gd name="connsiteX0-685" fmla="*/ 6569 w 2300646"/>
              <a:gd name="connsiteY0-686" fmla="*/ 5505 h 2369152"/>
              <a:gd name="connsiteX1-687" fmla="*/ 767121 w 2300646"/>
              <a:gd name="connsiteY1-688" fmla="*/ 578452 h 2369152"/>
              <a:gd name="connsiteX2-689" fmla="*/ 2036842 w 2300646"/>
              <a:gd name="connsiteY2-690" fmla="*/ 514597 h 2369152"/>
              <a:gd name="connsiteX3-691" fmla="*/ 2291808 w 2300646"/>
              <a:gd name="connsiteY3-692" fmla="*/ 662729 h 2369152"/>
              <a:gd name="connsiteX4-693" fmla="*/ 1138596 w 2300646"/>
              <a:gd name="connsiteY4-694" fmla="*/ 1026127 h 2369152"/>
              <a:gd name="connsiteX5-695" fmla="*/ 1624371 w 2300646"/>
              <a:gd name="connsiteY5-696" fmla="*/ 1550002 h 2369152"/>
              <a:gd name="connsiteX6-697" fmla="*/ 2072046 w 2300646"/>
              <a:gd name="connsiteY6-698" fmla="*/ 1550002 h 2369152"/>
              <a:gd name="connsiteX7-699" fmla="*/ 2300646 w 2300646"/>
              <a:gd name="connsiteY7-700" fmla="*/ 1740502 h 2369152"/>
              <a:gd name="connsiteX8-701" fmla="*/ 1833921 w 2300646"/>
              <a:gd name="connsiteY8-702" fmla="*/ 1873852 h 2369152"/>
              <a:gd name="connsiteX9-703" fmla="*/ 2005371 w 2300646"/>
              <a:gd name="connsiteY9-704" fmla="*/ 2121502 h 2369152"/>
              <a:gd name="connsiteX10-705" fmla="*/ 1729146 w 2300646"/>
              <a:gd name="connsiteY10-706" fmla="*/ 1988152 h 2369152"/>
              <a:gd name="connsiteX11-707" fmla="*/ 1538646 w 2300646"/>
              <a:gd name="connsiteY11-708" fmla="*/ 2369152 h 2369152"/>
              <a:gd name="connsiteX12-709" fmla="*/ 1310046 w 2300646"/>
              <a:gd name="connsiteY12-710" fmla="*/ 2150077 h 2369152"/>
              <a:gd name="connsiteX13-711" fmla="*/ 1443396 w 2300646"/>
              <a:gd name="connsiteY13-712" fmla="*/ 1788127 h 2369152"/>
              <a:gd name="connsiteX14-713" fmla="*/ 919521 w 2300646"/>
              <a:gd name="connsiteY14-714" fmla="*/ 1207102 h 2369152"/>
              <a:gd name="connsiteX15-715" fmla="*/ 410353 w 2300646"/>
              <a:gd name="connsiteY15-716" fmla="*/ 2322212 h 2369152"/>
              <a:gd name="connsiteX16-717" fmla="*/ 288586 w 2300646"/>
              <a:gd name="connsiteY16-718" fmla="*/ 2052845 h 2369152"/>
              <a:gd name="connsiteX17-719" fmla="*/ 515813 w 2300646"/>
              <a:gd name="connsiteY17-720" fmla="*/ 767428 h 2369152"/>
              <a:gd name="connsiteX18-721" fmla="*/ 6569 w 2300646"/>
              <a:gd name="connsiteY18-722" fmla="*/ 5505 h 2369152"/>
              <a:gd name="connsiteX0-723" fmla="*/ 11167 w 2305244"/>
              <a:gd name="connsiteY0-724" fmla="*/ 5505 h 2369152"/>
              <a:gd name="connsiteX1-725" fmla="*/ 771719 w 2305244"/>
              <a:gd name="connsiteY1-726" fmla="*/ 578452 h 2369152"/>
              <a:gd name="connsiteX2-727" fmla="*/ 2041440 w 2305244"/>
              <a:gd name="connsiteY2-728" fmla="*/ 514597 h 2369152"/>
              <a:gd name="connsiteX3-729" fmla="*/ 2296406 w 2305244"/>
              <a:gd name="connsiteY3-730" fmla="*/ 662729 h 2369152"/>
              <a:gd name="connsiteX4-731" fmla="*/ 1143194 w 2305244"/>
              <a:gd name="connsiteY4-732" fmla="*/ 1026127 h 2369152"/>
              <a:gd name="connsiteX5-733" fmla="*/ 1628969 w 2305244"/>
              <a:gd name="connsiteY5-734" fmla="*/ 1550002 h 2369152"/>
              <a:gd name="connsiteX6-735" fmla="*/ 2076644 w 2305244"/>
              <a:gd name="connsiteY6-736" fmla="*/ 1550002 h 2369152"/>
              <a:gd name="connsiteX7-737" fmla="*/ 2305244 w 2305244"/>
              <a:gd name="connsiteY7-738" fmla="*/ 1740502 h 2369152"/>
              <a:gd name="connsiteX8-739" fmla="*/ 1838519 w 2305244"/>
              <a:gd name="connsiteY8-740" fmla="*/ 1873852 h 2369152"/>
              <a:gd name="connsiteX9-741" fmla="*/ 2009969 w 2305244"/>
              <a:gd name="connsiteY9-742" fmla="*/ 2121502 h 2369152"/>
              <a:gd name="connsiteX10-743" fmla="*/ 1733744 w 2305244"/>
              <a:gd name="connsiteY10-744" fmla="*/ 1988152 h 2369152"/>
              <a:gd name="connsiteX11-745" fmla="*/ 1543244 w 2305244"/>
              <a:gd name="connsiteY11-746" fmla="*/ 2369152 h 2369152"/>
              <a:gd name="connsiteX12-747" fmla="*/ 1314644 w 2305244"/>
              <a:gd name="connsiteY12-748" fmla="*/ 2150077 h 2369152"/>
              <a:gd name="connsiteX13-749" fmla="*/ 1447994 w 2305244"/>
              <a:gd name="connsiteY13-750" fmla="*/ 1788127 h 2369152"/>
              <a:gd name="connsiteX14-751" fmla="*/ 924119 w 2305244"/>
              <a:gd name="connsiteY14-752" fmla="*/ 1207102 h 2369152"/>
              <a:gd name="connsiteX15-753" fmla="*/ 414951 w 2305244"/>
              <a:gd name="connsiteY15-754" fmla="*/ 2322212 h 2369152"/>
              <a:gd name="connsiteX16-755" fmla="*/ 293184 w 2305244"/>
              <a:gd name="connsiteY16-756" fmla="*/ 2052845 h 2369152"/>
              <a:gd name="connsiteX17-757" fmla="*/ 520411 w 2305244"/>
              <a:gd name="connsiteY17-758" fmla="*/ 767428 h 2369152"/>
              <a:gd name="connsiteX18-759" fmla="*/ 11167 w 2305244"/>
              <a:gd name="connsiteY18-760" fmla="*/ 5505 h 2369152"/>
              <a:gd name="connsiteX0-761" fmla="*/ 11167 w 2305244"/>
              <a:gd name="connsiteY0-762" fmla="*/ 5505 h 2369152"/>
              <a:gd name="connsiteX1-763" fmla="*/ 771719 w 2305244"/>
              <a:gd name="connsiteY1-764" fmla="*/ 578452 h 2369152"/>
              <a:gd name="connsiteX2-765" fmla="*/ 2041440 w 2305244"/>
              <a:gd name="connsiteY2-766" fmla="*/ 514597 h 2369152"/>
              <a:gd name="connsiteX3-767" fmla="*/ 2296406 w 2305244"/>
              <a:gd name="connsiteY3-768" fmla="*/ 662729 h 2369152"/>
              <a:gd name="connsiteX4-769" fmla="*/ 1143194 w 2305244"/>
              <a:gd name="connsiteY4-770" fmla="*/ 1026127 h 2369152"/>
              <a:gd name="connsiteX5-771" fmla="*/ 1628969 w 2305244"/>
              <a:gd name="connsiteY5-772" fmla="*/ 1550002 h 2369152"/>
              <a:gd name="connsiteX6-773" fmla="*/ 2076644 w 2305244"/>
              <a:gd name="connsiteY6-774" fmla="*/ 1550002 h 2369152"/>
              <a:gd name="connsiteX7-775" fmla="*/ 2305244 w 2305244"/>
              <a:gd name="connsiteY7-776" fmla="*/ 1740502 h 2369152"/>
              <a:gd name="connsiteX8-777" fmla="*/ 1838519 w 2305244"/>
              <a:gd name="connsiteY8-778" fmla="*/ 1873852 h 2369152"/>
              <a:gd name="connsiteX9-779" fmla="*/ 2009969 w 2305244"/>
              <a:gd name="connsiteY9-780" fmla="*/ 2121502 h 2369152"/>
              <a:gd name="connsiteX10-781" fmla="*/ 1733744 w 2305244"/>
              <a:gd name="connsiteY10-782" fmla="*/ 1988152 h 2369152"/>
              <a:gd name="connsiteX11-783" fmla="*/ 1543244 w 2305244"/>
              <a:gd name="connsiteY11-784" fmla="*/ 2369152 h 2369152"/>
              <a:gd name="connsiteX12-785" fmla="*/ 1314644 w 2305244"/>
              <a:gd name="connsiteY12-786" fmla="*/ 2150077 h 2369152"/>
              <a:gd name="connsiteX13-787" fmla="*/ 1447994 w 2305244"/>
              <a:gd name="connsiteY13-788" fmla="*/ 1788127 h 2369152"/>
              <a:gd name="connsiteX14-789" fmla="*/ 909489 w 2305244"/>
              <a:gd name="connsiteY14-790" fmla="*/ 1185156 h 2369152"/>
              <a:gd name="connsiteX15-791" fmla="*/ 414951 w 2305244"/>
              <a:gd name="connsiteY15-792" fmla="*/ 2322212 h 2369152"/>
              <a:gd name="connsiteX16-793" fmla="*/ 293184 w 2305244"/>
              <a:gd name="connsiteY16-794" fmla="*/ 2052845 h 2369152"/>
              <a:gd name="connsiteX17-795" fmla="*/ 520411 w 2305244"/>
              <a:gd name="connsiteY17-796" fmla="*/ 767428 h 2369152"/>
              <a:gd name="connsiteX18-797" fmla="*/ 11167 w 2305244"/>
              <a:gd name="connsiteY18-798" fmla="*/ 5505 h 2369152"/>
              <a:gd name="connsiteX0-799" fmla="*/ 11167 w 2305244"/>
              <a:gd name="connsiteY0-800" fmla="*/ 5505 h 2369152"/>
              <a:gd name="connsiteX1-801" fmla="*/ 771719 w 2305244"/>
              <a:gd name="connsiteY1-802" fmla="*/ 578452 h 2369152"/>
              <a:gd name="connsiteX2-803" fmla="*/ 2041440 w 2305244"/>
              <a:gd name="connsiteY2-804" fmla="*/ 514597 h 2369152"/>
              <a:gd name="connsiteX3-805" fmla="*/ 2296406 w 2305244"/>
              <a:gd name="connsiteY3-806" fmla="*/ 662729 h 2369152"/>
              <a:gd name="connsiteX4-807" fmla="*/ 1106618 w 2305244"/>
              <a:gd name="connsiteY4-808" fmla="*/ 1004182 h 2369152"/>
              <a:gd name="connsiteX5-809" fmla="*/ 1628969 w 2305244"/>
              <a:gd name="connsiteY5-810" fmla="*/ 1550002 h 2369152"/>
              <a:gd name="connsiteX6-811" fmla="*/ 2076644 w 2305244"/>
              <a:gd name="connsiteY6-812" fmla="*/ 1550002 h 2369152"/>
              <a:gd name="connsiteX7-813" fmla="*/ 2305244 w 2305244"/>
              <a:gd name="connsiteY7-814" fmla="*/ 1740502 h 2369152"/>
              <a:gd name="connsiteX8-815" fmla="*/ 1838519 w 2305244"/>
              <a:gd name="connsiteY8-816" fmla="*/ 1873852 h 2369152"/>
              <a:gd name="connsiteX9-817" fmla="*/ 2009969 w 2305244"/>
              <a:gd name="connsiteY9-818" fmla="*/ 2121502 h 2369152"/>
              <a:gd name="connsiteX10-819" fmla="*/ 1733744 w 2305244"/>
              <a:gd name="connsiteY10-820" fmla="*/ 1988152 h 2369152"/>
              <a:gd name="connsiteX11-821" fmla="*/ 1543244 w 2305244"/>
              <a:gd name="connsiteY11-822" fmla="*/ 2369152 h 2369152"/>
              <a:gd name="connsiteX12-823" fmla="*/ 1314644 w 2305244"/>
              <a:gd name="connsiteY12-824" fmla="*/ 2150077 h 2369152"/>
              <a:gd name="connsiteX13-825" fmla="*/ 1447994 w 2305244"/>
              <a:gd name="connsiteY13-826" fmla="*/ 1788127 h 2369152"/>
              <a:gd name="connsiteX14-827" fmla="*/ 909489 w 2305244"/>
              <a:gd name="connsiteY14-828" fmla="*/ 1185156 h 2369152"/>
              <a:gd name="connsiteX15-829" fmla="*/ 414951 w 2305244"/>
              <a:gd name="connsiteY15-830" fmla="*/ 2322212 h 2369152"/>
              <a:gd name="connsiteX16-831" fmla="*/ 293184 w 2305244"/>
              <a:gd name="connsiteY16-832" fmla="*/ 2052845 h 2369152"/>
              <a:gd name="connsiteX17-833" fmla="*/ 520411 w 2305244"/>
              <a:gd name="connsiteY17-834" fmla="*/ 767428 h 2369152"/>
              <a:gd name="connsiteX18-835" fmla="*/ 11167 w 2305244"/>
              <a:gd name="connsiteY18-836" fmla="*/ 5505 h 2369152"/>
              <a:gd name="connsiteX0-837" fmla="*/ 11167 w 2305244"/>
              <a:gd name="connsiteY0-838" fmla="*/ 5505 h 2369152"/>
              <a:gd name="connsiteX1-839" fmla="*/ 771719 w 2305244"/>
              <a:gd name="connsiteY1-840" fmla="*/ 578452 h 2369152"/>
              <a:gd name="connsiteX2-841" fmla="*/ 2041440 w 2305244"/>
              <a:gd name="connsiteY2-842" fmla="*/ 514597 h 2369152"/>
              <a:gd name="connsiteX3-843" fmla="*/ 2296406 w 2305244"/>
              <a:gd name="connsiteY3-844" fmla="*/ 662729 h 2369152"/>
              <a:gd name="connsiteX4-845" fmla="*/ 1106618 w 2305244"/>
              <a:gd name="connsiteY4-846" fmla="*/ 1004182 h 2369152"/>
              <a:gd name="connsiteX5-847" fmla="*/ 1628969 w 2305244"/>
              <a:gd name="connsiteY5-848" fmla="*/ 1550002 h 2369152"/>
              <a:gd name="connsiteX6-849" fmla="*/ 2076644 w 2305244"/>
              <a:gd name="connsiteY6-850" fmla="*/ 1550002 h 2369152"/>
              <a:gd name="connsiteX7-851" fmla="*/ 2305244 w 2305244"/>
              <a:gd name="connsiteY7-852" fmla="*/ 1740502 h 2369152"/>
              <a:gd name="connsiteX8-853" fmla="*/ 1838519 w 2305244"/>
              <a:gd name="connsiteY8-854" fmla="*/ 1873852 h 2369152"/>
              <a:gd name="connsiteX9-855" fmla="*/ 2009969 w 2305244"/>
              <a:gd name="connsiteY9-856" fmla="*/ 2121502 h 2369152"/>
              <a:gd name="connsiteX10-857" fmla="*/ 1733744 w 2305244"/>
              <a:gd name="connsiteY10-858" fmla="*/ 1988152 h 2369152"/>
              <a:gd name="connsiteX11-859" fmla="*/ 1543244 w 2305244"/>
              <a:gd name="connsiteY11-860" fmla="*/ 2369152 h 2369152"/>
              <a:gd name="connsiteX12-861" fmla="*/ 1314644 w 2305244"/>
              <a:gd name="connsiteY12-862" fmla="*/ 2150077 h 2369152"/>
              <a:gd name="connsiteX13-863" fmla="*/ 1447994 w 2305244"/>
              <a:gd name="connsiteY13-864" fmla="*/ 1788127 h 2369152"/>
              <a:gd name="connsiteX14-865" fmla="*/ 898516 w 2305244"/>
              <a:gd name="connsiteY14-866" fmla="*/ 1196129 h 2369152"/>
              <a:gd name="connsiteX15-867" fmla="*/ 414951 w 2305244"/>
              <a:gd name="connsiteY15-868" fmla="*/ 2322212 h 2369152"/>
              <a:gd name="connsiteX16-869" fmla="*/ 293184 w 2305244"/>
              <a:gd name="connsiteY16-870" fmla="*/ 2052845 h 2369152"/>
              <a:gd name="connsiteX17-871" fmla="*/ 520411 w 2305244"/>
              <a:gd name="connsiteY17-872" fmla="*/ 767428 h 2369152"/>
              <a:gd name="connsiteX18-873" fmla="*/ 11167 w 2305244"/>
              <a:gd name="connsiteY18-874" fmla="*/ 5505 h 2369152"/>
              <a:gd name="connsiteX0-875" fmla="*/ 11167 w 2305244"/>
              <a:gd name="connsiteY0-876" fmla="*/ 5505 h 2369152"/>
              <a:gd name="connsiteX1-877" fmla="*/ 771719 w 2305244"/>
              <a:gd name="connsiteY1-878" fmla="*/ 578452 h 2369152"/>
              <a:gd name="connsiteX2-879" fmla="*/ 2041440 w 2305244"/>
              <a:gd name="connsiteY2-880" fmla="*/ 514597 h 2369152"/>
              <a:gd name="connsiteX3-881" fmla="*/ 2296406 w 2305244"/>
              <a:gd name="connsiteY3-882" fmla="*/ 662729 h 2369152"/>
              <a:gd name="connsiteX4-883" fmla="*/ 1124906 w 2305244"/>
              <a:gd name="connsiteY4-884" fmla="*/ 1004182 h 2369152"/>
              <a:gd name="connsiteX5-885" fmla="*/ 1628969 w 2305244"/>
              <a:gd name="connsiteY5-886" fmla="*/ 1550002 h 2369152"/>
              <a:gd name="connsiteX6-887" fmla="*/ 2076644 w 2305244"/>
              <a:gd name="connsiteY6-888" fmla="*/ 1550002 h 2369152"/>
              <a:gd name="connsiteX7-889" fmla="*/ 2305244 w 2305244"/>
              <a:gd name="connsiteY7-890" fmla="*/ 1740502 h 2369152"/>
              <a:gd name="connsiteX8-891" fmla="*/ 1838519 w 2305244"/>
              <a:gd name="connsiteY8-892" fmla="*/ 1873852 h 2369152"/>
              <a:gd name="connsiteX9-893" fmla="*/ 2009969 w 2305244"/>
              <a:gd name="connsiteY9-894" fmla="*/ 2121502 h 2369152"/>
              <a:gd name="connsiteX10-895" fmla="*/ 1733744 w 2305244"/>
              <a:gd name="connsiteY10-896" fmla="*/ 1988152 h 2369152"/>
              <a:gd name="connsiteX11-897" fmla="*/ 1543244 w 2305244"/>
              <a:gd name="connsiteY11-898" fmla="*/ 2369152 h 2369152"/>
              <a:gd name="connsiteX12-899" fmla="*/ 1314644 w 2305244"/>
              <a:gd name="connsiteY12-900" fmla="*/ 2150077 h 2369152"/>
              <a:gd name="connsiteX13-901" fmla="*/ 1447994 w 2305244"/>
              <a:gd name="connsiteY13-902" fmla="*/ 1788127 h 2369152"/>
              <a:gd name="connsiteX14-903" fmla="*/ 898516 w 2305244"/>
              <a:gd name="connsiteY14-904" fmla="*/ 1196129 h 2369152"/>
              <a:gd name="connsiteX15-905" fmla="*/ 414951 w 2305244"/>
              <a:gd name="connsiteY15-906" fmla="*/ 2322212 h 2369152"/>
              <a:gd name="connsiteX16-907" fmla="*/ 293184 w 2305244"/>
              <a:gd name="connsiteY16-908" fmla="*/ 2052845 h 2369152"/>
              <a:gd name="connsiteX17-909" fmla="*/ 520411 w 2305244"/>
              <a:gd name="connsiteY17-910" fmla="*/ 767428 h 2369152"/>
              <a:gd name="connsiteX18-911" fmla="*/ 11167 w 2305244"/>
              <a:gd name="connsiteY18-912" fmla="*/ 5505 h 2369152"/>
              <a:gd name="connsiteX0-913" fmla="*/ 11167 w 2305244"/>
              <a:gd name="connsiteY0-914" fmla="*/ 5505 h 2369152"/>
              <a:gd name="connsiteX1-915" fmla="*/ 771719 w 2305244"/>
              <a:gd name="connsiteY1-916" fmla="*/ 578452 h 2369152"/>
              <a:gd name="connsiteX2-917" fmla="*/ 2041440 w 2305244"/>
              <a:gd name="connsiteY2-918" fmla="*/ 514597 h 2369152"/>
              <a:gd name="connsiteX3-919" fmla="*/ 2296406 w 2305244"/>
              <a:gd name="connsiteY3-920" fmla="*/ 662729 h 2369152"/>
              <a:gd name="connsiteX4-921" fmla="*/ 1124906 w 2305244"/>
              <a:gd name="connsiteY4-922" fmla="*/ 1004182 h 2369152"/>
              <a:gd name="connsiteX5-923" fmla="*/ 1628969 w 2305244"/>
              <a:gd name="connsiteY5-924" fmla="*/ 1550002 h 2369152"/>
              <a:gd name="connsiteX6-925" fmla="*/ 2076644 w 2305244"/>
              <a:gd name="connsiteY6-926" fmla="*/ 1550002 h 2369152"/>
              <a:gd name="connsiteX7-927" fmla="*/ 2305244 w 2305244"/>
              <a:gd name="connsiteY7-928" fmla="*/ 1740502 h 2369152"/>
              <a:gd name="connsiteX8-929" fmla="*/ 1838519 w 2305244"/>
              <a:gd name="connsiteY8-930" fmla="*/ 1873852 h 2369152"/>
              <a:gd name="connsiteX9-931" fmla="*/ 2009969 w 2305244"/>
              <a:gd name="connsiteY9-932" fmla="*/ 2121502 h 2369152"/>
              <a:gd name="connsiteX10-933" fmla="*/ 1733744 w 2305244"/>
              <a:gd name="connsiteY10-934" fmla="*/ 1988152 h 2369152"/>
              <a:gd name="connsiteX11-935" fmla="*/ 1543244 w 2305244"/>
              <a:gd name="connsiteY11-936" fmla="*/ 2369152 h 2369152"/>
              <a:gd name="connsiteX12-937" fmla="*/ 1314644 w 2305244"/>
              <a:gd name="connsiteY12-938" fmla="*/ 2150077 h 2369152"/>
              <a:gd name="connsiteX13-939" fmla="*/ 1447994 w 2305244"/>
              <a:gd name="connsiteY13-940" fmla="*/ 1788127 h 2369152"/>
              <a:gd name="connsiteX14-941" fmla="*/ 909489 w 2305244"/>
              <a:gd name="connsiteY14-942" fmla="*/ 1225390 h 2369152"/>
              <a:gd name="connsiteX15-943" fmla="*/ 414951 w 2305244"/>
              <a:gd name="connsiteY15-944" fmla="*/ 2322212 h 2369152"/>
              <a:gd name="connsiteX16-945" fmla="*/ 293184 w 2305244"/>
              <a:gd name="connsiteY16-946" fmla="*/ 2052845 h 2369152"/>
              <a:gd name="connsiteX17-947" fmla="*/ 520411 w 2305244"/>
              <a:gd name="connsiteY17-948" fmla="*/ 767428 h 2369152"/>
              <a:gd name="connsiteX18-949" fmla="*/ 11167 w 2305244"/>
              <a:gd name="connsiteY18-950" fmla="*/ 5505 h 2369152"/>
              <a:gd name="connsiteX0-951" fmla="*/ 11167 w 2305244"/>
              <a:gd name="connsiteY0-952" fmla="*/ 5505 h 2369152"/>
              <a:gd name="connsiteX1-953" fmla="*/ 771719 w 2305244"/>
              <a:gd name="connsiteY1-954" fmla="*/ 578452 h 2369152"/>
              <a:gd name="connsiteX2-955" fmla="*/ 2041440 w 2305244"/>
              <a:gd name="connsiteY2-956" fmla="*/ 514597 h 2369152"/>
              <a:gd name="connsiteX3-957" fmla="*/ 2296406 w 2305244"/>
              <a:gd name="connsiteY3-958" fmla="*/ 662729 h 2369152"/>
              <a:gd name="connsiteX4-959" fmla="*/ 1124906 w 2305244"/>
              <a:gd name="connsiteY4-960" fmla="*/ 1004182 h 2369152"/>
              <a:gd name="connsiteX5-961" fmla="*/ 1628969 w 2305244"/>
              <a:gd name="connsiteY5-962" fmla="*/ 1550002 h 2369152"/>
              <a:gd name="connsiteX6-963" fmla="*/ 2076644 w 2305244"/>
              <a:gd name="connsiteY6-964" fmla="*/ 1550002 h 2369152"/>
              <a:gd name="connsiteX7-965" fmla="*/ 2305244 w 2305244"/>
              <a:gd name="connsiteY7-966" fmla="*/ 1740502 h 2369152"/>
              <a:gd name="connsiteX8-967" fmla="*/ 1838519 w 2305244"/>
              <a:gd name="connsiteY8-968" fmla="*/ 1873852 h 2369152"/>
              <a:gd name="connsiteX9-969" fmla="*/ 2009969 w 2305244"/>
              <a:gd name="connsiteY9-970" fmla="*/ 2121502 h 2369152"/>
              <a:gd name="connsiteX10-971" fmla="*/ 1733744 w 2305244"/>
              <a:gd name="connsiteY10-972" fmla="*/ 1988152 h 2369152"/>
              <a:gd name="connsiteX11-973" fmla="*/ 1543244 w 2305244"/>
              <a:gd name="connsiteY11-974" fmla="*/ 2369152 h 2369152"/>
              <a:gd name="connsiteX12-975" fmla="*/ 1314644 w 2305244"/>
              <a:gd name="connsiteY12-976" fmla="*/ 2150077 h 2369152"/>
              <a:gd name="connsiteX13-977" fmla="*/ 1473597 w 2305244"/>
              <a:gd name="connsiteY13-978" fmla="*/ 1788127 h 2369152"/>
              <a:gd name="connsiteX14-979" fmla="*/ 909489 w 2305244"/>
              <a:gd name="connsiteY14-980" fmla="*/ 1225390 h 2369152"/>
              <a:gd name="connsiteX15-981" fmla="*/ 414951 w 2305244"/>
              <a:gd name="connsiteY15-982" fmla="*/ 2322212 h 2369152"/>
              <a:gd name="connsiteX16-983" fmla="*/ 293184 w 2305244"/>
              <a:gd name="connsiteY16-984" fmla="*/ 2052845 h 2369152"/>
              <a:gd name="connsiteX17-985" fmla="*/ 520411 w 2305244"/>
              <a:gd name="connsiteY17-986" fmla="*/ 767428 h 2369152"/>
              <a:gd name="connsiteX18-987" fmla="*/ 11167 w 2305244"/>
              <a:gd name="connsiteY18-988" fmla="*/ 5505 h 2369152"/>
              <a:gd name="connsiteX0-989" fmla="*/ 11167 w 2305244"/>
              <a:gd name="connsiteY0-990" fmla="*/ 5505 h 2369152"/>
              <a:gd name="connsiteX1-991" fmla="*/ 771719 w 2305244"/>
              <a:gd name="connsiteY1-992" fmla="*/ 578452 h 2369152"/>
              <a:gd name="connsiteX2-993" fmla="*/ 2041440 w 2305244"/>
              <a:gd name="connsiteY2-994" fmla="*/ 514597 h 2369152"/>
              <a:gd name="connsiteX3-995" fmla="*/ 2296406 w 2305244"/>
              <a:gd name="connsiteY3-996" fmla="*/ 662729 h 2369152"/>
              <a:gd name="connsiteX4-997" fmla="*/ 1124906 w 2305244"/>
              <a:gd name="connsiteY4-998" fmla="*/ 1004182 h 2369152"/>
              <a:gd name="connsiteX5-999" fmla="*/ 1628969 w 2305244"/>
              <a:gd name="connsiteY5-1000" fmla="*/ 1550002 h 2369152"/>
              <a:gd name="connsiteX6-1001" fmla="*/ 2076644 w 2305244"/>
              <a:gd name="connsiteY6-1002" fmla="*/ 1550002 h 2369152"/>
              <a:gd name="connsiteX7-1003" fmla="*/ 2305244 w 2305244"/>
              <a:gd name="connsiteY7-1004" fmla="*/ 1740502 h 2369152"/>
              <a:gd name="connsiteX8-1005" fmla="*/ 1838519 w 2305244"/>
              <a:gd name="connsiteY8-1006" fmla="*/ 1873852 h 2369152"/>
              <a:gd name="connsiteX9-1007" fmla="*/ 2009969 w 2305244"/>
              <a:gd name="connsiteY9-1008" fmla="*/ 2121502 h 2369152"/>
              <a:gd name="connsiteX10-1009" fmla="*/ 1733744 w 2305244"/>
              <a:gd name="connsiteY10-1010" fmla="*/ 1988152 h 2369152"/>
              <a:gd name="connsiteX11-1011" fmla="*/ 1543244 w 2305244"/>
              <a:gd name="connsiteY11-1012" fmla="*/ 2369152 h 2369152"/>
              <a:gd name="connsiteX12-1013" fmla="*/ 1314644 w 2305244"/>
              <a:gd name="connsiteY12-1014" fmla="*/ 2150077 h 2369152"/>
              <a:gd name="connsiteX13-1015" fmla="*/ 1513830 w 2305244"/>
              <a:gd name="connsiteY13-1016" fmla="*/ 1784469 h 2369152"/>
              <a:gd name="connsiteX14-1017" fmla="*/ 909489 w 2305244"/>
              <a:gd name="connsiteY14-1018" fmla="*/ 1225390 h 2369152"/>
              <a:gd name="connsiteX15-1019" fmla="*/ 414951 w 2305244"/>
              <a:gd name="connsiteY15-1020" fmla="*/ 2322212 h 2369152"/>
              <a:gd name="connsiteX16-1021" fmla="*/ 293184 w 2305244"/>
              <a:gd name="connsiteY16-1022" fmla="*/ 2052845 h 2369152"/>
              <a:gd name="connsiteX17-1023" fmla="*/ 520411 w 2305244"/>
              <a:gd name="connsiteY17-1024" fmla="*/ 767428 h 2369152"/>
              <a:gd name="connsiteX18-1025" fmla="*/ 11167 w 2305244"/>
              <a:gd name="connsiteY18-1026" fmla="*/ 5505 h 2369152"/>
              <a:gd name="connsiteX0-1027" fmla="*/ 11167 w 2305244"/>
              <a:gd name="connsiteY0-1028" fmla="*/ 5505 h 2369152"/>
              <a:gd name="connsiteX1-1029" fmla="*/ 771719 w 2305244"/>
              <a:gd name="connsiteY1-1030" fmla="*/ 578452 h 2369152"/>
              <a:gd name="connsiteX2-1031" fmla="*/ 2041440 w 2305244"/>
              <a:gd name="connsiteY2-1032" fmla="*/ 514597 h 2369152"/>
              <a:gd name="connsiteX3-1033" fmla="*/ 2296406 w 2305244"/>
              <a:gd name="connsiteY3-1034" fmla="*/ 662729 h 2369152"/>
              <a:gd name="connsiteX4-1035" fmla="*/ 1124906 w 2305244"/>
              <a:gd name="connsiteY4-1036" fmla="*/ 1004182 h 2369152"/>
              <a:gd name="connsiteX5-1037" fmla="*/ 1628969 w 2305244"/>
              <a:gd name="connsiteY5-1038" fmla="*/ 1550002 h 2369152"/>
              <a:gd name="connsiteX6-1039" fmla="*/ 2076644 w 2305244"/>
              <a:gd name="connsiteY6-1040" fmla="*/ 1550002 h 2369152"/>
              <a:gd name="connsiteX7-1041" fmla="*/ 2305244 w 2305244"/>
              <a:gd name="connsiteY7-1042" fmla="*/ 1740502 h 2369152"/>
              <a:gd name="connsiteX8-1043" fmla="*/ 1838519 w 2305244"/>
              <a:gd name="connsiteY8-1044" fmla="*/ 1873852 h 2369152"/>
              <a:gd name="connsiteX9-1045" fmla="*/ 2009969 w 2305244"/>
              <a:gd name="connsiteY9-1046" fmla="*/ 2121502 h 2369152"/>
              <a:gd name="connsiteX10-1047" fmla="*/ 1733744 w 2305244"/>
              <a:gd name="connsiteY10-1048" fmla="*/ 1988152 h 2369152"/>
              <a:gd name="connsiteX11-1049" fmla="*/ 1543244 w 2305244"/>
              <a:gd name="connsiteY11-1050" fmla="*/ 2369152 h 2369152"/>
              <a:gd name="connsiteX12-1051" fmla="*/ 1314644 w 2305244"/>
              <a:gd name="connsiteY12-1052" fmla="*/ 2150077 h 2369152"/>
              <a:gd name="connsiteX13-1053" fmla="*/ 1495542 w 2305244"/>
              <a:gd name="connsiteY13-1054" fmla="*/ 1788127 h 2369152"/>
              <a:gd name="connsiteX14-1055" fmla="*/ 909489 w 2305244"/>
              <a:gd name="connsiteY14-1056" fmla="*/ 1225390 h 2369152"/>
              <a:gd name="connsiteX15-1057" fmla="*/ 414951 w 2305244"/>
              <a:gd name="connsiteY15-1058" fmla="*/ 2322212 h 2369152"/>
              <a:gd name="connsiteX16-1059" fmla="*/ 293184 w 2305244"/>
              <a:gd name="connsiteY16-1060" fmla="*/ 2052845 h 2369152"/>
              <a:gd name="connsiteX17-1061" fmla="*/ 520411 w 2305244"/>
              <a:gd name="connsiteY17-1062" fmla="*/ 767428 h 2369152"/>
              <a:gd name="connsiteX18-1063" fmla="*/ 11167 w 2305244"/>
              <a:gd name="connsiteY18-1064" fmla="*/ 5505 h 2369152"/>
              <a:gd name="connsiteX0-1065" fmla="*/ 11167 w 2305244"/>
              <a:gd name="connsiteY0-1066" fmla="*/ 5505 h 2369152"/>
              <a:gd name="connsiteX1-1067" fmla="*/ 771719 w 2305244"/>
              <a:gd name="connsiteY1-1068" fmla="*/ 578452 h 2369152"/>
              <a:gd name="connsiteX2-1069" fmla="*/ 2041440 w 2305244"/>
              <a:gd name="connsiteY2-1070" fmla="*/ 514597 h 2369152"/>
              <a:gd name="connsiteX3-1071" fmla="*/ 2296406 w 2305244"/>
              <a:gd name="connsiteY3-1072" fmla="*/ 662729 h 2369152"/>
              <a:gd name="connsiteX4-1073" fmla="*/ 1124906 w 2305244"/>
              <a:gd name="connsiteY4-1074" fmla="*/ 1004182 h 2369152"/>
              <a:gd name="connsiteX5-1075" fmla="*/ 1650914 w 2305244"/>
              <a:gd name="connsiteY5-1076" fmla="*/ 1597551 h 2369152"/>
              <a:gd name="connsiteX6-1077" fmla="*/ 2076644 w 2305244"/>
              <a:gd name="connsiteY6-1078" fmla="*/ 1550002 h 2369152"/>
              <a:gd name="connsiteX7-1079" fmla="*/ 2305244 w 2305244"/>
              <a:gd name="connsiteY7-1080" fmla="*/ 1740502 h 2369152"/>
              <a:gd name="connsiteX8-1081" fmla="*/ 1838519 w 2305244"/>
              <a:gd name="connsiteY8-1082" fmla="*/ 1873852 h 2369152"/>
              <a:gd name="connsiteX9-1083" fmla="*/ 2009969 w 2305244"/>
              <a:gd name="connsiteY9-1084" fmla="*/ 2121502 h 2369152"/>
              <a:gd name="connsiteX10-1085" fmla="*/ 1733744 w 2305244"/>
              <a:gd name="connsiteY10-1086" fmla="*/ 1988152 h 2369152"/>
              <a:gd name="connsiteX11-1087" fmla="*/ 1543244 w 2305244"/>
              <a:gd name="connsiteY11-1088" fmla="*/ 2369152 h 2369152"/>
              <a:gd name="connsiteX12-1089" fmla="*/ 1314644 w 2305244"/>
              <a:gd name="connsiteY12-1090" fmla="*/ 2150077 h 2369152"/>
              <a:gd name="connsiteX13-1091" fmla="*/ 1495542 w 2305244"/>
              <a:gd name="connsiteY13-1092" fmla="*/ 1788127 h 2369152"/>
              <a:gd name="connsiteX14-1093" fmla="*/ 909489 w 2305244"/>
              <a:gd name="connsiteY14-1094" fmla="*/ 1225390 h 2369152"/>
              <a:gd name="connsiteX15-1095" fmla="*/ 414951 w 2305244"/>
              <a:gd name="connsiteY15-1096" fmla="*/ 2322212 h 2369152"/>
              <a:gd name="connsiteX16-1097" fmla="*/ 293184 w 2305244"/>
              <a:gd name="connsiteY16-1098" fmla="*/ 2052845 h 2369152"/>
              <a:gd name="connsiteX17-1099" fmla="*/ 520411 w 2305244"/>
              <a:gd name="connsiteY17-1100" fmla="*/ 767428 h 2369152"/>
              <a:gd name="connsiteX18-1101" fmla="*/ 11167 w 2305244"/>
              <a:gd name="connsiteY18-1102" fmla="*/ 5505 h 2369152"/>
              <a:gd name="connsiteX0-1103" fmla="*/ 11167 w 2305244"/>
              <a:gd name="connsiteY0-1104" fmla="*/ 5505 h 2369152"/>
              <a:gd name="connsiteX1-1105" fmla="*/ 771719 w 2305244"/>
              <a:gd name="connsiteY1-1106" fmla="*/ 578452 h 2369152"/>
              <a:gd name="connsiteX2-1107" fmla="*/ 2041440 w 2305244"/>
              <a:gd name="connsiteY2-1108" fmla="*/ 514597 h 2369152"/>
              <a:gd name="connsiteX3-1109" fmla="*/ 2296406 w 2305244"/>
              <a:gd name="connsiteY3-1110" fmla="*/ 662729 h 2369152"/>
              <a:gd name="connsiteX4-1111" fmla="*/ 1124906 w 2305244"/>
              <a:gd name="connsiteY4-1112" fmla="*/ 1004182 h 2369152"/>
              <a:gd name="connsiteX5-1113" fmla="*/ 1676517 w 2305244"/>
              <a:gd name="connsiteY5-1114" fmla="*/ 1608523 h 2369152"/>
              <a:gd name="connsiteX6-1115" fmla="*/ 2076644 w 2305244"/>
              <a:gd name="connsiteY6-1116" fmla="*/ 1550002 h 2369152"/>
              <a:gd name="connsiteX7-1117" fmla="*/ 2305244 w 2305244"/>
              <a:gd name="connsiteY7-1118" fmla="*/ 1740502 h 2369152"/>
              <a:gd name="connsiteX8-1119" fmla="*/ 1838519 w 2305244"/>
              <a:gd name="connsiteY8-1120" fmla="*/ 1873852 h 2369152"/>
              <a:gd name="connsiteX9-1121" fmla="*/ 2009969 w 2305244"/>
              <a:gd name="connsiteY9-1122" fmla="*/ 2121502 h 2369152"/>
              <a:gd name="connsiteX10-1123" fmla="*/ 1733744 w 2305244"/>
              <a:gd name="connsiteY10-1124" fmla="*/ 1988152 h 2369152"/>
              <a:gd name="connsiteX11-1125" fmla="*/ 1543244 w 2305244"/>
              <a:gd name="connsiteY11-1126" fmla="*/ 2369152 h 2369152"/>
              <a:gd name="connsiteX12-1127" fmla="*/ 1314644 w 2305244"/>
              <a:gd name="connsiteY12-1128" fmla="*/ 2150077 h 2369152"/>
              <a:gd name="connsiteX13-1129" fmla="*/ 1495542 w 2305244"/>
              <a:gd name="connsiteY13-1130" fmla="*/ 1788127 h 2369152"/>
              <a:gd name="connsiteX14-1131" fmla="*/ 909489 w 2305244"/>
              <a:gd name="connsiteY14-1132" fmla="*/ 1225390 h 2369152"/>
              <a:gd name="connsiteX15-1133" fmla="*/ 414951 w 2305244"/>
              <a:gd name="connsiteY15-1134" fmla="*/ 2322212 h 2369152"/>
              <a:gd name="connsiteX16-1135" fmla="*/ 293184 w 2305244"/>
              <a:gd name="connsiteY16-1136" fmla="*/ 2052845 h 2369152"/>
              <a:gd name="connsiteX17-1137" fmla="*/ 520411 w 2305244"/>
              <a:gd name="connsiteY17-1138" fmla="*/ 767428 h 2369152"/>
              <a:gd name="connsiteX18-1139" fmla="*/ 11167 w 2305244"/>
              <a:gd name="connsiteY18-1140" fmla="*/ 5505 h 2369152"/>
              <a:gd name="connsiteX0-1141" fmla="*/ 11167 w 2305244"/>
              <a:gd name="connsiteY0-1142" fmla="*/ 5505 h 2369152"/>
              <a:gd name="connsiteX1-1143" fmla="*/ 771719 w 2305244"/>
              <a:gd name="connsiteY1-1144" fmla="*/ 578452 h 2369152"/>
              <a:gd name="connsiteX2-1145" fmla="*/ 2041440 w 2305244"/>
              <a:gd name="connsiteY2-1146" fmla="*/ 514597 h 2369152"/>
              <a:gd name="connsiteX3-1147" fmla="*/ 2296406 w 2305244"/>
              <a:gd name="connsiteY3-1148" fmla="*/ 662729 h 2369152"/>
              <a:gd name="connsiteX4-1149" fmla="*/ 1124906 w 2305244"/>
              <a:gd name="connsiteY4-1150" fmla="*/ 1004182 h 2369152"/>
              <a:gd name="connsiteX5-1151" fmla="*/ 1676517 w 2305244"/>
              <a:gd name="connsiteY5-1152" fmla="*/ 1608523 h 2369152"/>
              <a:gd name="connsiteX6-1153" fmla="*/ 2032752 w 2305244"/>
              <a:gd name="connsiteY6-1154" fmla="*/ 1550002 h 2369152"/>
              <a:gd name="connsiteX7-1155" fmla="*/ 2305244 w 2305244"/>
              <a:gd name="connsiteY7-1156" fmla="*/ 1740502 h 2369152"/>
              <a:gd name="connsiteX8-1157" fmla="*/ 1838519 w 2305244"/>
              <a:gd name="connsiteY8-1158" fmla="*/ 1873852 h 2369152"/>
              <a:gd name="connsiteX9-1159" fmla="*/ 2009969 w 2305244"/>
              <a:gd name="connsiteY9-1160" fmla="*/ 2121502 h 2369152"/>
              <a:gd name="connsiteX10-1161" fmla="*/ 1733744 w 2305244"/>
              <a:gd name="connsiteY10-1162" fmla="*/ 1988152 h 2369152"/>
              <a:gd name="connsiteX11-1163" fmla="*/ 1543244 w 2305244"/>
              <a:gd name="connsiteY11-1164" fmla="*/ 2369152 h 2369152"/>
              <a:gd name="connsiteX12-1165" fmla="*/ 1314644 w 2305244"/>
              <a:gd name="connsiteY12-1166" fmla="*/ 2150077 h 2369152"/>
              <a:gd name="connsiteX13-1167" fmla="*/ 1495542 w 2305244"/>
              <a:gd name="connsiteY13-1168" fmla="*/ 1788127 h 2369152"/>
              <a:gd name="connsiteX14-1169" fmla="*/ 909489 w 2305244"/>
              <a:gd name="connsiteY14-1170" fmla="*/ 1225390 h 2369152"/>
              <a:gd name="connsiteX15-1171" fmla="*/ 414951 w 2305244"/>
              <a:gd name="connsiteY15-1172" fmla="*/ 2322212 h 2369152"/>
              <a:gd name="connsiteX16-1173" fmla="*/ 293184 w 2305244"/>
              <a:gd name="connsiteY16-1174" fmla="*/ 2052845 h 2369152"/>
              <a:gd name="connsiteX17-1175" fmla="*/ 520411 w 2305244"/>
              <a:gd name="connsiteY17-1176" fmla="*/ 767428 h 2369152"/>
              <a:gd name="connsiteX18-1177" fmla="*/ 11167 w 2305244"/>
              <a:gd name="connsiteY18-1178" fmla="*/ 5505 h 2369152"/>
              <a:gd name="connsiteX0-1179" fmla="*/ 2305244 w 2305244"/>
              <a:gd name="connsiteY0-1180" fmla="*/ 1740502 h 2369152"/>
              <a:gd name="connsiteX1-1181" fmla="*/ 1838519 w 2305244"/>
              <a:gd name="connsiteY1-1182" fmla="*/ 1873852 h 2369152"/>
              <a:gd name="connsiteX2-1183" fmla="*/ 2009969 w 2305244"/>
              <a:gd name="connsiteY2-1184" fmla="*/ 2121502 h 2369152"/>
              <a:gd name="connsiteX3-1185" fmla="*/ 1733744 w 2305244"/>
              <a:gd name="connsiteY3-1186" fmla="*/ 1988152 h 2369152"/>
              <a:gd name="connsiteX4-1187" fmla="*/ 1543244 w 2305244"/>
              <a:gd name="connsiteY4-1188" fmla="*/ 2369152 h 2369152"/>
              <a:gd name="connsiteX5-1189" fmla="*/ 1314644 w 2305244"/>
              <a:gd name="connsiteY5-1190" fmla="*/ 2150077 h 2369152"/>
              <a:gd name="connsiteX6-1191" fmla="*/ 1495542 w 2305244"/>
              <a:gd name="connsiteY6-1192" fmla="*/ 1788127 h 2369152"/>
              <a:gd name="connsiteX7-1193" fmla="*/ 909489 w 2305244"/>
              <a:gd name="connsiteY7-1194" fmla="*/ 1225390 h 2369152"/>
              <a:gd name="connsiteX8-1195" fmla="*/ 414951 w 2305244"/>
              <a:gd name="connsiteY8-1196" fmla="*/ 2322212 h 2369152"/>
              <a:gd name="connsiteX9-1197" fmla="*/ 293184 w 2305244"/>
              <a:gd name="connsiteY9-1198" fmla="*/ 2052845 h 2369152"/>
              <a:gd name="connsiteX10-1199" fmla="*/ 520411 w 2305244"/>
              <a:gd name="connsiteY10-1200" fmla="*/ 767428 h 2369152"/>
              <a:gd name="connsiteX11-1201" fmla="*/ 11167 w 2305244"/>
              <a:gd name="connsiteY11-1202" fmla="*/ 5505 h 2369152"/>
              <a:gd name="connsiteX12-1203" fmla="*/ 771719 w 2305244"/>
              <a:gd name="connsiteY12-1204" fmla="*/ 578452 h 2369152"/>
              <a:gd name="connsiteX13-1205" fmla="*/ 2041440 w 2305244"/>
              <a:gd name="connsiteY13-1206" fmla="*/ 514597 h 2369152"/>
              <a:gd name="connsiteX14-1207" fmla="*/ 2296406 w 2305244"/>
              <a:gd name="connsiteY14-1208" fmla="*/ 662729 h 2369152"/>
              <a:gd name="connsiteX15-1209" fmla="*/ 1124906 w 2305244"/>
              <a:gd name="connsiteY15-1210" fmla="*/ 1004182 h 2369152"/>
              <a:gd name="connsiteX16-1211" fmla="*/ 1676517 w 2305244"/>
              <a:gd name="connsiteY16-1212" fmla="*/ 1608523 h 2369152"/>
              <a:gd name="connsiteX17-1213" fmla="*/ 2124192 w 2305244"/>
              <a:gd name="connsiteY17-1214" fmla="*/ 1641442 h 2369152"/>
              <a:gd name="connsiteX0-1215" fmla="*/ 2305244 w 2305244"/>
              <a:gd name="connsiteY0-1216" fmla="*/ 1740502 h 2369152"/>
              <a:gd name="connsiteX1-1217" fmla="*/ 1838519 w 2305244"/>
              <a:gd name="connsiteY1-1218" fmla="*/ 1873852 h 2369152"/>
              <a:gd name="connsiteX2-1219" fmla="*/ 2009969 w 2305244"/>
              <a:gd name="connsiteY2-1220" fmla="*/ 2121502 h 2369152"/>
              <a:gd name="connsiteX3-1221" fmla="*/ 1733744 w 2305244"/>
              <a:gd name="connsiteY3-1222" fmla="*/ 1988152 h 2369152"/>
              <a:gd name="connsiteX4-1223" fmla="*/ 1543244 w 2305244"/>
              <a:gd name="connsiteY4-1224" fmla="*/ 2369152 h 2369152"/>
              <a:gd name="connsiteX5-1225" fmla="*/ 1314644 w 2305244"/>
              <a:gd name="connsiteY5-1226" fmla="*/ 2150077 h 2369152"/>
              <a:gd name="connsiteX6-1227" fmla="*/ 1495542 w 2305244"/>
              <a:gd name="connsiteY6-1228" fmla="*/ 1788127 h 2369152"/>
              <a:gd name="connsiteX7-1229" fmla="*/ 909489 w 2305244"/>
              <a:gd name="connsiteY7-1230" fmla="*/ 1225390 h 2369152"/>
              <a:gd name="connsiteX8-1231" fmla="*/ 414951 w 2305244"/>
              <a:gd name="connsiteY8-1232" fmla="*/ 2322212 h 2369152"/>
              <a:gd name="connsiteX9-1233" fmla="*/ 293184 w 2305244"/>
              <a:gd name="connsiteY9-1234" fmla="*/ 2052845 h 2369152"/>
              <a:gd name="connsiteX10-1235" fmla="*/ 520411 w 2305244"/>
              <a:gd name="connsiteY10-1236" fmla="*/ 767428 h 2369152"/>
              <a:gd name="connsiteX11-1237" fmla="*/ 11167 w 2305244"/>
              <a:gd name="connsiteY11-1238" fmla="*/ 5505 h 2369152"/>
              <a:gd name="connsiteX12-1239" fmla="*/ 771719 w 2305244"/>
              <a:gd name="connsiteY12-1240" fmla="*/ 578452 h 2369152"/>
              <a:gd name="connsiteX13-1241" fmla="*/ 2041440 w 2305244"/>
              <a:gd name="connsiteY13-1242" fmla="*/ 514597 h 2369152"/>
              <a:gd name="connsiteX14-1243" fmla="*/ 2296406 w 2305244"/>
              <a:gd name="connsiteY14-1244" fmla="*/ 662729 h 2369152"/>
              <a:gd name="connsiteX15-1245" fmla="*/ 1124906 w 2305244"/>
              <a:gd name="connsiteY15-1246" fmla="*/ 1004182 h 2369152"/>
              <a:gd name="connsiteX16-1247" fmla="*/ 1676517 w 2305244"/>
              <a:gd name="connsiteY16-1248" fmla="*/ 1608523 h 2369152"/>
              <a:gd name="connsiteX17-1249" fmla="*/ 2102246 w 2305244"/>
              <a:gd name="connsiteY17-1250" fmla="*/ 1579262 h 2369152"/>
              <a:gd name="connsiteX0-1251" fmla="*/ 2275983 w 2296406"/>
              <a:gd name="connsiteY0-1252" fmla="*/ 1747817 h 2369152"/>
              <a:gd name="connsiteX1-1253" fmla="*/ 1838519 w 2296406"/>
              <a:gd name="connsiteY1-1254" fmla="*/ 1873852 h 2369152"/>
              <a:gd name="connsiteX2-1255" fmla="*/ 2009969 w 2296406"/>
              <a:gd name="connsiteY2-1256" fmla="*/ 2121502 h 2369152"/>
              <a:gd name="connsiteX3-1257" fmla="*/ 1733744 w 2296406"/>
              <a:gd name="connsiteY3-1258" fmla="*/ 1988152 h 2369152"/>
              <a:gd name="connsiteX4-1259" fmla="*/ 1543244 w 2296406"/>
              <a:gd name="connsiteY4-1260" fmla="*/ 2369152 h 2369152"/>
              <a:gd name="connsiteX5-1261" fmla="*/ 1314644 w 2296406"/>
              <a:gd name="connsiteY5-1262" fmla="*/ 2150077 h 2369152"/>
              <a:gd name="connsiteX6-1263" fmla="*/ 1495542 w 2296406"/>
              <a:gd name="connsiteY6-1264" fmla="*/ 1788127 h 2369152"/>
              <a:gd name="connsiteX7-1265" fmla="*/ 909489 w 2296406"/>
              <a:gd name="connsiteY7-1266" fmla="*/ 1225390 h 2369152"/>
              <a:gd name="connsiteX8-1267" fmla="*/ 414951 w 2296406"/>
              <a:gd name="connsiteY8-1268" fmla="*/ 2322212 h 2369152"/>
              <a:gd name="connsiteX9-1269" fmla="*/ 293184 w 2296406"/>
              <a:gd name="connsiteY9-1270" fmla="*/ 2052845 h 2369152"/>
              <a:gd name="connsiteX10-1271" fmla="*/ 520411 w 2296406"/>
              <a:gd name="connsiteY10-1272" fmla="*/ 767428 h 2369152"/>
              <a:gd name="connsiteX11-1273" fmla="*/ 11167 w 2296406"/>
              <a:gd name="connsiteY11-1274" fmla="*/ 5505 h 2369152"/>
              <a:gd name="connsiteX12-1275" fmla="*/ 771719 w 2296406"/>
              <a:gd name="connsiteY12-1276" fmla="*/ 578452 h 2369152"/>
              <a:gd name="connsiteX13-1277" fmla="*/ 2041440 w 2296406"/>
              <a:gd name="connsiteY13-1278" fmla="*/ 514597 h 2369152"/>
              <a:gd name="connsiteX14-1279" fmla="*/ 2296406 w 2296406"/>
              <a:gd name="connsiteY14-1280" fmla="*/ 662729 h 2369152"/>
              <a:gd name="connsiteX15-1281" fmla="*/ 1124906 w 2296406"/>
              <a:gd name="connsiteY15-1282" fmla="*/ 1004182 h 2369152"/>
              <a:gd name="connsiteX16-1283" fmla="*/ 1676517 w 2296406"/>
              <a:gd name="connsiteY16-1284" fmla="*/ 1608523 h 2369152"/>
              <a:gd name="connsiteX17-1285" fmla="*/ 2102246 w 2296406"/>
              <a:gd name="connsiteY17-1286" fmla="*/ 1579262 h 2369152"/>
              <a:gd name="connsiteX0-1287" fmla="*/ 2290614 w 2296406"/>
              <a:gd name="connsiteY0-1288" fmla="*/ 1777078 h 2369152"/>
              <a:gd name="connsiteX1-1289" fmla="*/ 1838519 w 2296406"/>
              <a:gd name="connsiteY1-1290" fmla="*/ 1873852 h 2369152"/>
              <a:gd name="connsiteX2-1291" fmla="*/ 2009969 w 2296406"/>
              <a:gd name="connsiteY2-1292" fmla="*/ 2121502 h 2369152"/>
              <a:gd name="connsiteX3-1293" fmla="*/ 1733744 w 2296406"/>
              <a:gd name="connsiteY3-1294" fmla="*/ 1988152 h 2369152"/>
              <a:gd name="connsiteX4-1295" fmla="*/ 1543244 w 2296406"/>
              <a:gd name="connsiteY4-1296" fmla="*/ 2369152 h 2369152"/>
              <a:gd name="connsiteX5-1297" fmla="*/ 1314644 w 2296406"/>
              <a:gd name="connsiteY5-1298" fmla="*/ 2150077 h 2369152"/>
              <a:gd name="connsiteX6-1299" fmla="*/ 1495542 w 2296406"/>
              <a:gd name="connsiteY6-1300" fmla="*/ 1788127 h 2369152"/>
              <a:gd name="connsiteX7-1301" fmla="*/ 909489 w 2296406"/>
              <a:gd name="connsiteY7-1302" fmla="*/ 1225390 h 2369152"/>
              <a:gd name="connsiteX8-1303" fmla="*/ 414951 w 2296406"/>
              <a:gd name="connsiteY8-1304" fmla="*/ 2322212 h 2369152"/>
              <a:gd name="connsiteX9-1305" fmla="*/ 293184 w 2296406"/>
              <a:gd name="connsiteY9-1306" fmla="*/ 2052845 h 2369152"/>
              <a:gd name="connsiteX10-1307" fmla="*/ 520411 w 2296406"/>
              <a:gd name="connsiteY10-1308" fmla="*/ 767428 h 2369152"/>
              <a:gd name="connsiteX11-1309" fmla="*/ 11167 w 2296406"/>
              <a:gd name="connsiteY11-1310" fmla="*/ 5505 h 2369152"/>
              <a:gd name="connsiteX12-1311" fmla="*/ 771719 w 2296406"/>
              <a:gd name="connsiteY12-1312" fmla="*/ 578452 h 2369152"/>
              <a:gd name="connsiteX13-1313" fmla="*/ 2041440 w 2296406"/>
              <a:gd name="connsiteY13-1314" fmla="*/ 514597 h 2369152"/>
              <a:gd name="connsiteX14-1315" fmla="*/ 2296406 w 2296406"/>
              <a:gd name="connsiteY14-1316" fmla="*/ 662729 h 2369152"/>
              <a:gd name="connsiteX15-1317" fmla="*/ 1124906 w 2296406"/>
              <a:gd name="connsiteY15-1318" fmla="*/ 1004182 h 2369152"/>
              <a:gd name="connsiteX16-1319" fmla="*/ 1676517 w 2296406"/>
              <a:gd name="connsiteY16-1320" fmla="*/ 1608523 h 2369152"/>
              <a:gd name="connsiteX17-1321" fmla="*/ 2102246 w 2296406"/>
              <a:gd name="connsiteY17-1322" fmla="*/ 1579262 h 2369152"/>
              <a:gd name="connsiteX0-1323" fmla="*/ 2290614 w 2296406"/>
              <a:gd name="connsiteY0-1324" fmla="*/ 1740502 h 2369152"/>
              <a:gd name="connsiteX1-1325" fmla="*/ 1838519 w 2296406"/>
              <a:gd name="connsiteY1-1326" fmla="*/ 1873852 h 2369152"/>
              <a:gd name="connsiteX2-1327" fmla="*/ 2009969 w 2296406"/>
              <a:gd name="connsiteY2-1328" fmla="*/ 2121502 h 2369152"/>
              <a:gd name="connsiteX3-1329" fmla="*/ 1733744 w 2296406"/>
              <a:gd name="connsiteY3-1330" fmla="*/ 1988152 h 2369152"/>
              <a:gd name="connsiteX4-1331" fmla="*/ 1543244 w 2296406"/>
              <a:gd name="connsiteY4-1332" fmla="*/ 2369152 h 2369152"/>
              <a:gd name="connsiteX5-1333" fmla="*/ 1314644 w 2296406"/>
              <a:gd name="connsiteY5-1334" fmla="*/ 2150077 h 2369152"/>
              <a:gd name="connsiteX6-1335" fmla="*/ 1495542 w 2296406"/>
              <a:gd name="connsiteY6-1336" fmla="*/ 1788127 h 2369152"/>
              <a:gd name="connsiteX7-1337" fmla="*/ 909489 w 2296406"/>
              <a:gd name="connsiteY7-1338" fmla="*/ 1225390 h 2369152"/>
              <a:gd name="connsiteX8-1339" fmla="*/ 414951 w 2296406"/>
              <a:gd name="connsiteY8-1340" fmla="*/ 2322212 h 2369152"/>
              <a:gd name="connsiteX9-1341" fmla="*/ 293184 w 2296406"/>
              <a:gd name="connsiteY9-1342" fmla="*/ 2052845 h 2369152"/>
              <a:gd name="connsiteX10-1343" fmla="*/ 520411 w 2296406"/>
              <a:gd name="connsiteY10-1344" fmla="*/ 767428 h 2369152"/>
              <a:gd name="connsiteX11-1345" fmla="*/ 11167 w 2296406"/>
              <a:gd name="connsiteY11-1346" fmla="*/ 5505 h 2369152"/>
              <a:gd name="connsiteX12-1347" fmla="*/ 771719 w 2296406"/>
              <a:gd name="connsiteY12-1348" fmla="*/ 578452 h 2369152"/>
              <a:gd name="connsiteX13-1349" fmla="*/ 2041440 w 2296406"/>
              <a:gd name="connsiteY13-1350" fmla="*/ 514597 h 2369152"/>
              <a:gd name="connsiteX14-1351" fmla="*/ 2296406 w 2296406"/>
              <a:gd name="connsiteY14-1352" fmla="*/ 662729 h 2369152"/>
              <a:gd name="connsiteX15-1353" fmla="*/ 1124906 w 2296406"/>
              <a:gd name="connsiteY15-1354" fmla="*/ 1004182 h 2369152"/>
              <a:gd name="connsiteX16-1355" fmla="*/ 1676517 w 2296406"/>
              <a:gd name="connsiteY16-1356" fmla="*/ 1608523 h 2369152"/>
              <a:gd name="connsiteX17-1357" fmla="*/ 2102246 w 2296406"/>
              <a:gd name="connsiteY17-1358" fmla="*/ 1579262 h 2369152"/>
              <a:gd name="connsiteX0-1359" fmla="*/ 2290614 w 2296406"/>
              <a:gd name="connsiteY0-1360" fmla="*/ 1740502 h 2369152"/>
              <a:gd name="connsiteX1-1361" fmla="*/ 1838519 w 2296406"/>
              <a:gd name="connsiteY1-1362" fmla="*/ 1873852 h 2369152"/>
              <a:gd name="connsiteX2-1363" fmla="*/ 2009969 w 2296406"/>
              <a:gd name="connsiteY2-1364" fmla="*/ 2121502 h 2369152"/>
              <a:gd name="connsiteX3-1365" fmla="*/ 1733744 w 2296406"/>
              <a:gd name="connsiteY3-1366" fmla="*/ 1988152 h 2369152"/>
              <a:gd name="connsiteX4-1367" fmla="*/ 1543244 w 2296406"/>
              <a:gd name="connsiteY4-1368" fmla="*/ 2369152 h 2369152"/>
              <a:gd name="connsiteX5-1369" fmla="*/ 1314644 w 2296406"/>
              <a:gd name="connsiteY5-1370" fmla="*/ 2150077 h 2369152"/>
              <a:gd name="connsiteX6-1371" fmla="*/ 1495542 w 2296406"/>
              <a:gd name="connsiteY6-1372" fmla="*/ 1788127 h 2369152"/>
              <a:gd name="connsiteX7-1373" fmla="*/ 909489 w 2296406"/>
              <a:gd name="connsiteY7-1374" fmla="*/ 1225390 h 2369152"/>
              <a:gd name="connsiteX8-1375" fmla="*/ 414951 w 2296406"/>
              <a:gd name="connsiteY8-1376" fmla="*/ 2322212 h 2369152"/>
              <a:gd name="connsiteX9-1377" fmla="*/ 293184 w 2296406"/>
              <a:gd name="connsiteY9-1378" fmla="*/ 2052845 h 2369152"/>
              <a:gd name="connsiteX10-1379" fmla="*/ 520411 w 2296406"/>
              <a:gd name="connsiteY10-1380" fmla="*/ 767428 h 2369152"/>
              <a:gd name="connsiteX11-1381" fmla="*/ 11167 w 2296406"/>
              <a:gd name="connsiteY11-1382" fmla="*/ 5505 h 2369152"/>
              <a:gd name="connsiteX12-1383" fmla="*/ 771719 w 2296406"/>
              <a:gd name="connsiteY12-1384" fmla="*/ 578452 h 2369152"/>
              <a:gd name="connsiteX13-1385" fmla="*/ 2041440 w 2296406"/>
              <a:gd name="connsiteY13-1386" fmla="*/ 514597 h 2369152"/>
              <a:gd name="connsiteX14-1387" fmla="*/ 2296406 w 2296406"/>
              <a:gd name="connsiteY14-1388" fmla="*/ 662729 h 2369152"/>
              <a:gd name="connsiteX15-1389" fmla="*/ 1124906 w 2296406"/>
              <a:gd name="connsiteY15-1390" fmla="*/ 1004182 h 2369152"/>
              <a:gd name="connsiteX16-1391" fmla="*/ 1676517 w 2296406"/>
              <a:gd name="connsiteY16-1392" fmla="*/ 1608523 h 2369152"/>
              <a:gd name="connsiteX17-1393" fmla="*/ 2062012 w 2296406"/>
              <a:gd name="connsiteY17-1394" fmla="*/ 1560974 h 2369152"/>
              <a:gd name="connsiteX0-1395" fmla="*/ 2257695 w 2296406"/>
              <a:gd name="connsiteY0-1396" fmla="*/ 1755133 h 2369152"/>
              <a:gd name="connsiteX1-1397" fmla="*/ 1838519 w 2296406"/>
              <a:gd name="connsiteY1-1398" fmla="*/ 1873852 h 2369152"/>
              <a:gd name="connsiteX2-1399" fmla="*/ 2009969 w 2296406"/>
              <a:gd name="connsiteY2-1400" fmla="*/ 2121502 h 2369152"/>
              <a:gd name="connsiteX3-1401" fmla="*/ 1733744 w 2296406"/>
              <a:gd name="connsiteY3-1402" fmla="*/ 1988152 h 2369152"/>
              <a:gd name="connsiteX4-1403" fmla="*/ 1543244 w 2296406"/>
              <a:gd name="connsiteY4-1404" fmla="*/ 2369152 h 2369152"/>
              <a:gd name="connsiteX5-1405" fmla="*/ 1314644 w 2296406"/>
              <a:gd name="connsiteY5-1406" fmla="*/ 2150077 h 2369152"/>
              <a:gd name="connsiteX6-1407" fmla="*/ 1495542 w 2296406"/>
              <a:gd name="connsiteY6-1408" fmla="*/ 1788127 h 2369152"/>
              <a:gd name="connsiteX7-1409" fmla="*/ 909489 w 2296406"/>
              <a:gd name="connsiteY7-1410" fmla="*/ 1225390 h 2369152"/>
              <a:gd name="connsiteX8-1411" fmla="*/ 414951 w 2296406"/>
              <a:gd name="connsiteY8-1412" fmla="*/ 2322212 h 2369152"/>
              <a:gd name="connsiteX9-1413" fmla="*/ 293184 w 2296406"/>
              <a:gd name="connsiteY9-1414" fmla="*/ 2052845 h 2369152"/>
              <a:gd name="connsiteX10-1415" fmla="*/ 520411 w 2296406"/>
              <a:gd name="connsiteY10-1416" fmla="*/ 767428 h 2369152"/>
              <a:gd name="connsiteX11-1417" fmla="*/ 11167 w 2296406"/>
              <a:gd name="connsiteY11-1418" fmla="*/ 5505 h 2369152"/>
              <a:gd name="connsiteX12-1419" fmla="*/ 771719 w 2296406"/>
              <a:gd name="connsiteY12-1420" fmla="*/ 578452 h 2369152"/>
              <a:gd name="connsiteX13-1421" fmla="*/ 2041440 w 2296406"/>
              <a:gd name="connsiteY13-1422" fmla="*/ 514597 h 2369152"/>
              <a:gd name="connsiteX14-1423" fmla="*/ 2296406 w 2296406"/>
              <a:gd name="connsiteY14-1424" fmla="*/ 662729 h 2369152"/>
              <a:gd name="connsiteX15-1425" fmla="*/ 1124906 w 2296406"/>
              <a:gd name="connsiteY15-1426" fmla="*/ 1004182 h 2369152"/>
              <a:gd name="connsiteX16-1427" fmla="*/ 1676517 w 2296406"/>
              <a:gd name="connsiteY16-1428" fmla="*/ 1608523 h 2369152"/>
              <a:gd name="connsiteX17-1429" fmla="*/ 2062012 w 2296406"/>
              <a:gd name="connsiteY17-1430" fmla="*/ 1560974 h 2369152"/>
              <a:gd name="connsiteX0-1431" fmla="*/ 2279640 w 2296406"/>
              <a:gd name="connsiteY0-1432" fmla="*/ 1747818 h 2369152"/>
              <a:gd name="connsiteX1-1433" fmla="*/ 1838519 w 2296406"/>
              <a:gd name="connsiteY1-1434" fmla="*/ 1873852 h 2369152"/>
              <a:gd name="connsiteX2-1435" fmla="*/ 2009969 w 2296406"/>
              <a:gd name="connsiteY2-1436" fmla="*/ 2121502 h 2369152"/>
              <a:gd name="connsiteX3-1437" fmla="*/ 1733744 w 2296406"/>
              <a:gd name="connsiteY3-1438" fmla="*/ 1988152 h 2369152"/>
              <a:gd name="connsiteX4-1439" fmla="*/ 1543244 w 2296406"/>
              <a:gd name="connsiteY4-1440" fmla="*/ 2369152 h 2369152"/>
              <a:gd name="connsiteX5-1441" fmla="*/ 1314644 w 2296406"/>
              <a:gd name="connsiteY5-1442" fmla="*/ 2150077 h 2369152"/>
              <a:gd name="connsiteX6-1443" fmla="*/ 1495542 w 2296406"/>
              <a:gd name="connsiteY6-1444" fmla="*/ 1788127 h 2369152"/>
              <a:gd name="connsiteX7-1445" fmla="*/ 909489 w 2296406"/>
              <a:gd name="connsiteY7-1446" fmla="*/ 1225390 h 2369152"/>
              <a:gd name="connsiteX8-1447" fmla="*/ 414951 w 2296406"/>
              <a:gd name="connsiteY8-1448" fmla="*/ 2322212 h 2369152"/>
              <a:gd name="connsiteX9-1449" fmla="*/ 293184 w 2296406"/>
              <a:gd name="connsiteY9-1450" fmla="*/ 2052845 h 2369152"/>
              <a:gd name="connsiteX10-1451" fmla="*/ 520411 w 2296406"/>
              <a:gd name="connsiteY10-1452" fmla="*/ 767428 h 2369152"/>
              <a:gd name="connsiteX11-1453" fmla="*/ 11167 w 2296406"/>
              <a:gd name="connsiteY11-1454" fmla="*/ 5505 h 2369152"/>
              <a:gd name="connsiteX12-1455" fmla="*/ 771719 w 2296406"/>
              <a:gd name="connsiteY12-1456" fmla="*/ 578452 h 2369152"/>
              <a:gd name="connsiteX13-1457" fmla="*/ 2041440 w 2296406"/>
              <a:gd name="connsiteY13-1458" fmla="*/ 514597 h 2369152"/>
              <a:gd name="connsiteX14-1459" fmla="*/ 2296406 w 2296406"/>
              <a:gd name="connsiteY14-1460" fmla="*/ 662729 h 2369152"/>
              <a:gd name="connsiteX15-1461" fmla="*/ 1124906 w 2296406"/>
              <a:gd name="connsiteY15-1462" fmla="*/ 1004182 h 2369152"/>
              <a:gd name="connsiteX16-1463" fmla="*/ 1676517 w 2296406"/>
              <a:gd name="connsiteY16-1464" fmla="*/ 1608523 h 2369152"/>
              <a:gd name="connsiteX17-1465" fmla="*/ 2062012 w 2296406"/>
              <a:gd name="connsiteY17-1466" fmla="*/ 1560974 h 2369152"/>
              <a:gd name="connsiteX0-1467" fmla="*/ 2279640 w 2296406"/>
              <a:gd name="connsiteY0-1468" fmla="*/ 1747818 h 2369152"/>
              <a:gd name="connsiteX1-1469" fmla="*/ 1838519 w 2296406"/>
              <a:gd name="connsiteY1-1470" fmla="*/ 1873852 h 2369152"/>
              <a:gd name="connsiteX2-1471" fmla="*/ 2009969 w 2296406"/>
              <a:gd name="connsiteY2-1472" fmla="*/ 2121502 h 2369152"/>
              <a:gd name="connsiteX3-1473" fmla="*/ 1733744 w 2296406"/>
              <a:gd name="connsiteY3-1474" fmla="*/ 1988152 h 2369152"/>
              <a:gd name="connsiteX4-1475" fmla="*/ 1543244 w 2296406"/>
              <a:gd name="connsiteY4-1476" fmla="*/ 2369152 h 2369152"/>
              <a:gd name="connsiteX5-1477" fmla="*/ 1314644 w 2296406"/>
              <a:gd name="connsiteY5-1478" fmla="*/ 2150077 h 2369152"/>
              <a:gd name="connsiteX6-1479" fmla="*/ 1495542 w 2296406"/>
              <a:gd name="connsiteY6-1480" fmla="*/ 1788127 h 2369152"/>
              <a:gd name="connsiteX7-1481" fmla="*/ 909489 w 2296406"/>
              <a:gd name="connsiteY7-1482" fmla="*/ 1225390 h 2369152"/>
              <a:gd name="connsiteX8-1483" fmla="*/ 414951 w 2296406"/>
              <a:gd name="connsiteY8-1484" fmla="*/ 2322212 h 2369152"/>
              <a:gd name="connsiteX9-1485" fmla="*/ 293184 w 2296406"/>
              <a:gd name="connsiteY9-1486" fmla="*/ 2052845 h 2369152"/>
              <a:gd name="connsiteX10-1487" fmla="*/ 520411 w 2296406"/>
              <a:gd name="connsiteY10-1488" fmla="*/ 767428 h 2369152"/>
              <a:gd name="connsiteX11-1489" fmla="*/ 11167 w 2296406"/>
              <a:gd name="connsiteY11-1490" fmla="*/ 5505 h 2369152"/>
              <a:gd name="connsiteX12-1491" fmla="*/ 771719 w 2296406"/>
              <a:gd name="connsiteY12-1492" fmla="*/ 578452 h 2369152"/>
              <a:gd name="connsiteX13-1493" fmla="*/ 2041440 w 2296406"/>
              <a:gd name="connsiteY13-1494" fmla="*/ 514597 h 2369152"/>
              <a:gd name="connsiteX14-1495" fmla="*/ 2296406 w 2296406"/>
              <a:gd name="connsiteY14-1496" fmla="*/ 662729 h 2369152"/>
              <a:gd name="connsiteX15-1497" fmla="*/ 1124906 w 2296406"/>
              <a:gd name="connsiteY15-1498" fmla="*/ 1004182 h 2369152"/>
              <a:gd name="connsiteX16-1499" fmla="*/ 1676517 w 2296406"/>
              <a:gd name="connsiteY16-1500" fmla="*/ 1608523 h 2369152"/>
              <a:gd name="connsiteX17-1501" fmla="*/ 2094931 w 2296406"/>
              <a:gd name="connsiteY17-1502" fmla="*/ 1557316 h 2369152"/>
              <a:gd name="connsiteX0-1503" fmla="*/ 2279640 w 2296406"/>
              <a:gd name="connsiteY0-1504" fmla="*/ 1747818 h 2369152"/>
              <a:gd name="connsiteX1-1505" fmla="*/ 1838519 w 2296406"/>
              <a:gd name="connsiteY1-1506" fmla="*/ 1873852 h 2369152"/>
              <a:gd name="connsiteX2-1507" fmla="*/ 2009969 w 2296406"/>
              <a:gd name="connsiteY2-1508" fmla="*/ 2121502 h 2369152"/>
              <a:gd name="connsiteX3-1509" fmla="*/ 1733744 w 2296406"/>
              <a:gd name="connsiteY3-1510" fmla="*/ 1988152 h 2369152"/>
              <a:gd name="connsiteX4-1511" fmla="*/ 1543244 w 2296406"/>
              <a:gd name="connsiteY4-1512" fmla="*/ 2369152 h 2369152"/>
              <a:gd name="connsiteX5-1513" fmla="*/ 1391454 w 2296406"/>
              <a:gd name="connsiteY5-1514" fmla="*/ 2150077 h 2369152"/>
              <a:gd name="connsiteX6-1515" fmla="*/ 1495542 w 2296406"/>
              <a:gd name="connsiteY6-1516" fmla="*/ 1788127 h 2369152"/>
              <a:gd name="connsiteX7-1517" fmla="*/ 909489 w 2296406"/>
              <a:gd name="connsiteY7-1518" fmla="*/ 1225390 h 2369152"/>
              <a:gd name="connsiteX8-1519" fmla="*/ 414951 w 2296406"/>
              <a:gd name="connsiteY8-1520" fmla="*/ 2322212 h 2369152"/>
              <a:gd name="connsiteX9-1521" fmla="*/ 293184 w 2296406"/>
              <a:gd name="connsiteY9-1522" fmla="*/ 2052845 h 2369152"/>
              <a:gd name="connsiteX10-1523" fmla="*/ 520411 w 2296406"/>
              <a:gd name="connsiteY10-1524" fmla="*/ 767428 h 2369152"/>
              <a:gd name="connsiteX11-1525" fmla="*/ 11167 w 2296406"/>
              <a:gd name="connsiteY11-1526" fmla="*/ 5505 h 2369152"/>
              <a:gd name="connsiteX12-1527" fmla="*/ 771719 w 2296406"/>
              <a:gd name="connsiteY12-1528" fmla="*/ 578452 h 2369152"/>
              <a:gd name="connsiteX13-1529" fmla="*/ 2041440 w 2296406"/>
              <a:gd name="connsiteY13-1530" fmla="*/ 514597 h 2369152"/>
              <a:gd name="connsiteX14-1531" fmla="*/ 2296406 w 2296406"/>
              <a:gd name="connsiteY14-1532" fmla="*/ 662729 h 2369152"/>
              <a:gd name="connsiteX15-1533" fmla="*/ 1124906 w 2296406"/>
              <a:gd name="connsiteY15-1534" fmla="*/ 1004182 h 2369152"/>
              <a:gd name="connsiteX16-1535" fmla="*/ 1676517 w 2296406"/>
              <a:gd name="connsiteY16-1536" fmla="*/ 1608523 h 2369152"/>
              <a:gd name="connsiteX17-1537" fmla="*/ 2094931 w 2296406"/>
              <a:gd name="connsiteY17-1538" fmla="*/ 1557316 h 2369152"/>
              <a:gd name="connsiteX0-1539" fmla="*/ 2279640 w 2296406"/>
              <a:gd name="connsiteY0-1540" fmla="*/ 1747818 h 2369152"/>
              <a:gd name="connsiteX1-1541" fmla="*/ 1838519 w 2296406"/>
              <a:gd name="connsiteY1-1542" fmla="*/ 1873852 h 2369152"/>
              <a:gd name="connsiteX2-1543" fmla="*/ 2009969 w 2296406"/>
              <a:gd name="connsiteY2-1544" fmla="*/ 2121502 h 2369152"/>
              <a:gd name="connsiteX3-1545" fmla="*/ 1733744 w 2296406"/>
              <a:gd name="connsiteY3-1546" fmla="*/ 1988152 h 2369152"/>
              <a:gd name="connsiteX4-1547" fmla="*/ 1543244 w 2296406"/>
              <a:gd name="connsiteY4-1548" fmla="*/ 2369152 h 2369152"/>
              <a:gd name="connsiteX5-1549" fmla="*/ 1380482 w 2296406"/>
              <a:gd name="connsiteY5-1550" fmla="*/ 2120816 h 2369152"/>
              <a:gd name="connsiteX6-1551" fmla="*/ 1495542 w 2296406"/>
              <a:gd name="connsiteY6-1552" fmla="*/ 1788127 h 2369152"/>
              <a:gd name="connsiteX7-1553" fmla="*/ 909489 w 2296406"/>
              <a:gd name="connsiteY7-1554" fmla="*/ 1225390 h 2369152"/>
              <a:gd name="connsiteX8-1555" fmla="*/ 414951 w 2296406"/>
              <a:gd name="connsiteY8-1556" fmla="*/ 2322212 h 2369152"/>
              <a:gd name="connsiteX9-1557" fmla="*/ 293184 w 2296406"/>
              <a:gd name="connsiteY9-1558" fmla="*/ 2052845 h 2369152"/>
              <a:gd name="connsiteX10-1559" fmla="*/ 520411 w 2296406"/>
              <a:gd name="connsiteY10-1560" fmla="*/ 767428 h 2369152"/>
              <a:gd name="connsiteX11-1561" fmla="*/ 11167 w 2296406"/>
              <a:gd name="connsiteY11-1562" fmla="*/ 5505 h 2369152"/>
              <a:gd name="connsiteX12-1563" fmla="*/ 771719 w 2296406"/>
              <a:gd name="connsiteY12-1564" fmla="*/ 578452 h 2369152"/>
              <a:gd name="connsiteX13-1565" fmla="*/ 2041440 w 2296406"/>
              <a:gd name="connsiteY13-1566" fmla="*/ 514597 h 2369152"/>
              <a:gd name="connsiteX14-1567" fmla="*/ 2296406 w 2296406"/>
              <a:gd name="connsiteY14-1568" fmla="*/ 662729 h 2369152"/>
              <a:gd name="connsiteX15-1569" fmla="*/ 1124906 w 2296406"/>
              <a:gd name="connsiteY15-1570" fmla="*/ 1004182 h 2369152"/>
              <a:gd name="connsiteX16-1571" fmla="*/ 1676517 w 2296406"/>
              <a:gd name="connsiteY16-1572" fmla="*/ 1608523 h 2369152"/>
              <a:gd name="connsiteX17-1573" fmla="*/ 2094931 w 2296406"/>
              <a:gd name="connsiteY17-1574" fmla="*/ 1557316 h 2369152"/>
              <a:gd name="connsiteX0-1575" fmla="*/ 2279640 w 2296406"/>
              <a:gd name="connsiteY0-1576" fmla="*/ 1747818 h 2354521"/>
              <a:gd name="connsiteX1-1577" fmla="*/ 1838519 w 2296406"/>
              <a:gd name="connsiteY1-1578" fmla="*/ 1873852 h 2354521"/>
              <a:gd name="connsiteX2-1579" fmla="*/ 2009969 w 2296406"/>
              <a:gd name="connsiteY2-1580" fmla="*/ 2121502 h 2354521"/>
              <a:gd name="connsiteX3-1581" fmla="*/ 1733744 w 2296406"/>
              <a:gd name="connsiteY3-1582" fmla="*/ 1988152 h 2354521"/>
              <a:gd name="connsiteX4-1583" fmla="*/ 1528613 w 2296406"/>
              <a:gd name="connsiteY4-1584" fmla="*/ 2354521 h 2354521"/>
              <a:gd name="connsiteX5-1585" fmla="*/ 1380482 w 2296406"/>
              <a:gd name="connsiteY5-1586" fmla="*/ 2120816 h 2354521"/>
              <a:gd name="connsiteX6-1587" fmla="*/ 1495542 w 2296406"/>
              <a:gd name="connsiteY6-1588" fmla="*/ 1788127 h 2354521"/>
              <a:gd name="connsiteX7-1589" fmla="*/ 909489 w 2296406"/>
              <a:gd name="connsiteY7-1590" fmla="*/ 1225390 h 2354521"/>
              <a:gd name="connsiteX8-1591" fmla="*/ 414951 w 2296406"/>
              <a:gd name="connsiteY8-1592" fmla="*/ 2322212 h 2354521"/>
              <a:gd name="connsiteX9-1593" fmla="*/ 293184 w 2296406"/>
              <a:gd name="connsiteY9-1594" fmla="*/ 2052845 h 2354521"/>
              <a:gd name="connsiteX10-1595" fmla="*/ 520411 w 2296406"/>
              <a:gd name="connsiteY10-1596" fmla="*/ 767428 h 2354521"/>
              <a:gd name="connsiteX11-1597" fmla="*/ 11167 w 2296406"/>
              <a:gd name="connsiteY11-1598" fmla="*/ 5505 h 2354521"/>
              <a:gd name="connsiteX12-1599" fmla="*/ 771719 w 2296406"/>
              <a:gd name="connsiteY12-1600" fmla="*/ 578452 h 2354521"/>
              <a:gd name="connsiteX13-1601" fmla="*/ 2041440 w 2296406"/>
              <a:gd name="connsiteY13-1602" fmla="*/ 514597 h 2354521"/>
              <a:gd name="connsiteX14-1603" fmla="*/ 2296406 w 2296406"/>
              <a:gd name="connsiteY14-1604" fmla="*/ 662729 h 2354521"/>
              <a:gd name="connsiteX15-1605" fmla="*/ 1124906 w 2296406"/>
              <a:gd name="connsiteY15-1606" fmla="*/ 1004182 h 2354521"/>
              <a:gd name="connsiteX16-1607" fmla="*/ 1676517 w 2296406"/>
              <a:gd name="connsiteY16-1608" fmla="*/ 1608523 h 2354521"/>
              <a:gd name="connsiteX17-1609" fmla="*/ 2094931 w 2296406"/>
              <a:gd name="connsiteY17-1610" fmla="*/ 1557316 h 2354521"/>
              <a:gd name="connsiteX0-1611" fmla="*/ 2279640 w 2296406"/>
              <a:gd name="connsiteY0-1612" fmla="*/ 1747818 h 2354521"/>
              <a:gd name="connsiteX1-1613" fmla="*/ 1838519 w 2296406"/>
              <a:gd name="connsiteY1-1614" fmla="*/ 1873852 h 2354521"/>
              <a:gd name="connsiteX2-1615" fmla="*/ 2009969 w 2296406"/>
              <a:gd name="connsiteY2-1616" fmla="*/ 2121502 h 2354521"/>
              <a:gd name="connsiteX3-1617" fmla="*/ 1682537 w 2296406"/>
              <a:gd name="connsiteY3-1618" fmla="*/ 1962549 h 2354521"/>
              <a:gd name="connsiteX4-1619" fmla="*/ 1528613 w 2296406"/>
              <a:gd name="connsiteY4-1620" fmla="*/ 2354521 h 2354521"/>
              <a:gd name="connsiteX5-1621" fmla="*/ 1380482 w 2296406"/>
              <a:gd name="connsiteY5-1622" fmla="*/ 2120816 h 2354521"/>
              <a:gd name="connsiteX6-1623" fmla="*/ 1495542 w 2296406"/>
              <a:gd name="connsiteY6-1624" fmla="*/ 1788127 h 2354521"/>
              <a:gd name="connsiteX7-1625" fmla="*/ 909489 w 2296406"/>
              <a:gd name="connsiteY7-1626" fmla="*/ 1225390 h 2354521"/>
              <a:gd name="connsiteX8-1627" fmla="*/ 414951 w 2296406"/>
              <a:gd name="connsiteY8-1628" fmla="*/ 2322212 h 2354521"/>
              <a:gd name="connsiteX9-1629" fmla="*/ 293184 w 2296406"/>
              <a:gd name="connsiteY9-1630" fmla="*/ 2052845 h 2354521"/>
              <a:gd name="connsiteX10-1631" fmla="*/ 520411 w 2296406"/>
              <a:gd name="connsiteY10-1632" fmla="*/ 767428 h 2354521"/>
              <a:gd name="connsiteX11-1633" fmla="*/ 11167 w 2296406"/>
              <a:gd name="connsiteY11-1634" fmla="*/ 5505 h 2354521"/>
              <a:gd name="connsiteX12-1635" fmla="*/ 771719 w 2296406"/>
              <a:gd name="connsiteY12-1636" fmla="*/ 578452 h 2354521"/>
              <a:gd name="connsiteX13-1637" fmla="*/ 2041440 w 2296406"/>
              <a:gd name="connsiteY13-1638" fmla="*/ 514597 h 2354521"/>
              <a:gd name="connsiteX14-1639" fmla="*/ 2296406 w 2296406"/>
              <a:gd name="connsiteY14-1640" fmla="*/ 662729 h 2354521"/>
              <a:gd name="connsiteX15-1641" fmla="*/ 1124906 w 2296406"/>
              <a:gd name="connsiteY15-1642" fmla="*/ 1004182 h 2354521"/>
              <a:gd name="connsiteX16-1643" fmla="*/ 1676517 w 2296406"/>
              <a:gd name="connsiteY16-1644" fmla="*/ 1608523 h 2354521"/>
              <a:gd name="connsiteX17-1645" fmla="*/ 2094931 w 2296406"/>
              <a:gd name="connsiteY17-1646" fmla="*/ 1557316 h 2354521"/>
              <a:gd name="connsiteX0-1647" fmla="*/ 2279640 w 2296406"/>
              <a:gd name="connsiteY0-1648" fmla="*/ 1747818 h 2354521"/>
              <a:gd name="connsiteX1-1649" fmla="*/ 1816574 w 2296406"/>
              <a:gd name="connsiteY1-1650" fmla="*/ 1851907 h 2354521"/>
              <a:gd name="connsiteX2-1651" fmla="*/ 2009969 w 2296406"/>
              <a:gd name="connsiteY2-1652" fmla="*/ 2121502 h 2354521"/>
              <a:gd name="connsiteX3-1653" fmla="*/ 1682537 w 2296406"/>
              <a:gd name="connsiteY3-1654" fmla="*/ 1962549 h 2354521"/>
              <a:gd name="connsiteX4-1655" fmla="*/ 1528613 w 2296406"/>
              <a:gd name="connsiteY4-1656" fmla="*/ 2354521 h 2354521"/>
              <a:gd name="connsiteX5-1657" fmla="*/ 1380482 w 2296406"/>
              <a:gd name="connsiteY5-1658" fmla="*/ 2120816 h 2354521"/>
              <a:gd name="connsiteX6-1659" fmla="*/ 1495542 w 2296406"/>
              <a:gd name="connsiteY6-1660" fmla="*/ 1788127 h 2354521"/>
              <a:gd name="connsiteX7-1661" fmla="*/ 909489 w 2296406"/>
              <a:gd name="connsiteY7-1662" fmla="*/ 1225390 h 2354521"/>
              <a:gd name="connsiteX8-1663" fmla="*/ 414951 w 2296406"/>
              <a:gd name="connsiteY8-1664" fmla="*/ 2322212 h 2354521"/>
              <a:gd name="connsiteX9-1665" fmla="*/ 293184 w 2296406"/>
              <a:gd name="connsiteY9-1666" fmla="*/ 2052845 h 2354521"/>
              <a:gd name="connsiteX10-1667" fmla="*/ 520411 w 2296406"/>
              <a:gd name="connsiteY10-1668" fmla="*/ 767428 h 2354521"/>
              <a:gd name="connsiteX11-1669" fmla="*/ 11167 w 2296406"/>
              <a:gd name="connsiteY11-1670" fmla="*/ 5505 h 2354521"/>
              <a:gd name="connsiteX12-1671" fmla="*/ 771719 w 2296406"/>
              <a:gd name="connsiteY12-1672" fmla="*/ 578452 h 2354521"/>
              <a:gd name="connsiteX13-1673" fmla="*/ 2041440 w 2296406"/>
              <a:gd name="connsiteY13-1674" fmla="*/ 514597 h 2354521"/>
              <a:gd name="connsiteX14-1675" fmla="*/ 2296406 w 2296406"/>
              <a:gd name="connsiteY14-1676" fmla="*/ 662729 h 2354521"/>
              <a:gd name="connsiteX15-1677" fmla="*/ 1124906 w 2296406"/>
              <a:gd name="connsiteY15-1678" fmla="*/ 1004182 h 2354521"/>
              <a:gd name="connsiteX16-1679" fmla="*/ 1676517 w 2296406"/>
              <a:gd name="connsiteY16-1680" fmla="*/ 1608523 h 2354521"/>
              <a:gd name="connsiteX17-1681" fmla="*/ 2094931 w 2296406"/>
              <a:gd name="connsiteY17-1682" fmla="*/ 1557316 h 2354521"/>
              <a:gd name="connsiteX0-1683" fmla="*/ 2279640 w 2296406"/>
              <a:gd name="connsiteY0-1684" fmla="*/ 1747818 h 2354521"/>
              <a:gd name="connsiteX1-1685" fmla="*/ 1816574 w 2296406"/>
              <a:gd name="connsiteY1-1686" fmla="*/ 1851907 h 2354521"/>
              <a:gd name="connsiteX2-1687" fmla="*/ 1991681 w 2296406"/>
              <a:gd name="connsiteY2-1688" fmla="*/ 2136133 h 2354521"/>
              <a:gd name="connsiteX3-1689" fmla="*/ 1682537 w 2296406"/>
              <a:gd name="connsiteY3-1690" fmla="*/ 1962549 h 2354521"/>
              <a:gd name="connsiteX4-1691" fmla="*/ 1528613 w 2296406"/>
              <a:gd name="connsiteY4-1692" fmla="*/ 2354521 h 2354521"/>
              <a:gd name="connsiteX5-1693" fmla="*/ 1380482 w 2296406"/>
              <a:gd name="connsiteY5-1694" fmla="*/ 2120816 h 2354521"/>
              <a:gd name="connsiteX6-1695" fmla="*/ 1495542 w 2296406"/>
              <a:gd name="connsiteY6-1696" fmla="*/ 1788127 h 2354521"/>
              <a:gd name="connsiteX7-1697" fmla="*/ 909489 w 2296406"/>
              <a:gd name="connsiteY7-1698" fmla="*/ 1225390 h 2354521"/>
              <a:gd name="connsiteX8-1699" fmla="*/ 414951 w 2296406"/>
              <a:gd name="connsiteY8-1700" fmla="*/ 2322212 h 2354521"/>
              <a:gd name="connsiteX9-1701" fmla="*/ 293184 w 2296406"/>
              <a:gd name="connsiteY9-1702" fmla="*/ 2052845 h 2354521"/>
              <a:gd name="connsiteX10-1703" fmla="*/ 520411 w 2296406"/>
              <a:gd name="connsiteY10-1704" fmla="*/ 767428 h 2354521"/>
              <a:gd name="connsiteX11-1705" fmla="*/ 11167 w 2296406"/>
              <a:gd name="connsiteY11-1706" fmla="*/ 5505 h 2354521"/>
              <a:gd name="connsiteX12-1707" fmla="*/ 771719 w 2296406"/>
              <a:gd name="connsiteY12-1708" fmla="*/ 578452 h 2354521"/>
              <a:gd name="connsiteX13-1709" fmla="*/ 2041440 w 2296406"/>
              <a:gd name="connsiteY13-1710" fmla="*/ 514597 h 2354521"/>
              <a:gd name="connsiteX14-1711" fmla="*/ 2296406 w 2296406"/>
              <a:gd name="connsiteY14-1712" fmla="*/ 662729 h 2354521"/>
              <a:gd name="connsiteX15-1713" fmla="*/ 1124906 w 2296406"/>
              <a:gd name="connsiteY15-1714" fmla="*/ 1004182 h 2354521"/>
              <a:gd name="connsiteX16-1715" fmla="*/ 1676517 w 2296406"/>
              <a:gd name="connsiteY16-1716" fmla="*/ 1608523 h 2354521"/>
              <a:gd name="connsiteX17-1717" fmla="*/ 2094931 w 2296406"/>
              <a:gd name="connsiteY17-1718" fmla="*/ 1557316 h 2354521"/>
              <a:gd name="connsiteX0-1719" fmla="*/ 2279640 w 2296406"/>
              <a:gd name="connsiteY0-1720" fmla="*/ 1747818 h 2354521"/>
              <a:gd name="connsiteX1-1721" fmla="*/ 1816574 w 2296406"/>
              <a:gd name="connsiteY1-1722" fmla="*/ 1851907 h 2354521"/>
              <a:gd name="connsiteX2-1723" fmla="*/ 2042887 w 2296406"/>
              <a:gd name="connsiteY2-1724" fmla="*/ 2194655 h 2354521"/>
              <a:gd name="connsiteX3-1725" fmla="*/ 1682537 w 2296406"/>
              <a:gd name="connsiteY3-1726" fmla="*/ 1962549 h 2354521"/>
              <a:gd name="connsiteX4-1727" fmla="*/ 1528613 w 2296406"/>
              <a:gd name="connsiteY4-1728" fmla="*/ 2354521 h 2354521"/>
              <a:gd name="connsiteX5-1729" fmla="*/ 1380482 w 2296406"/>
              <a:gd name="connsiteY5-1730" fmla="*/ 2120816 h 2354521"/>
              <a:gd name="connsiteX6-1731" fmla="*/ 1495542 w 2296406"/>
              <a:gd name="connsiteY6-1732" fmla="*/ 1788127 h 2354521"/>
              <a:gd name="connsiteX7-1733" fmla="*/ 909489 w 2296406"/>
              <a:gd name="connsiteY7-1734" fmla="*/ 1225390 h 2354521"/>
              <a:gd name="connsiteX8-1735" fmla="*/ 414951 w 2296406"/>
              <a:gd name="connsiteY8-1736" fmla="*/ 2322212 h 2354521"/>
              <a:gd name="connsiteX9-1737" fmla="*/ 293184 w 2296406"/>
              <a:gd name="connsiteY9-1738" fmla="*/ 2052845 h 2354521"/>
              <a:gd name="connsiteX10-1739" fmla="*/ 520411 w 2296406"/>
              <a:gd name="connsiteY10-1740" fmla="*/ 767428 h 2354521"/>
              <a:gd name="connsiteX11-1741" fmla="*/ 11167 w 2296406"/>
              <a:gd name="connsiteY11-1742" fmla="*/ 5505 h 2354521"/>
              <a:gd name="connsiteX12-1743" fmla="*/ 771719 w 2296406"/>
              <a:gd name="connsiteY12-1744" fmla="*/ 578452 h 2354521"/>
              <a:gd name="connsiteX13-1745" fmla="*/ 2041440 w 2296406"/>
              <a:gd name="connsiteY13-1746" fmla="*/ 514597 h 2354521"/>
              <a:gd name="connsiteX14-1747" fmla="*/ 2296406 w 2296406"/>
              <a:gd name="connsiteY14-1748" fmla="*/ 662729 h 2354521"/>
              <a:gd name="connsiteX15-1749" fmla="*/ 1124906 w 2296406"/>
              <a:gd name="connsiteY15-1750" fmla="*/ 1004182 h 2354521"/>
              <a:gd name="connsiteX16-1751" fmla="*/ 1676517 w 2296406"/>
              <a:gd name="connsiteY16-1752" fmla="*/ 1608523 h 2354521"/>
              <a:gd name="connsiteX17-1753" fmla="*/ 2094931 w 2296406"/>
              <a:gd name="connsiteY17-1754" fmla="*/ 1557316 h 2354521"/>
              <a:gd name="connsiteX0-1755" fmla="*/ 2279640 w 2296406"/>
              <a:gd name="connsiteY0-1756" fmla="*/ 1747818 h 2354521"/>
              <a:gd name="connsiteX1-1757" fmla="*/ 1816574 w 2296406"/>
              <a:gd name="connsiteY1-1758" fmla="*/ 1851907 h 2354521"/>
              <a:gd name="connsiteX2-1759" fmla="*/ 1955104 w 2296406"/>
              <a:gd name="connsiteY2-1760" fmla="*/ 2095900 h 2354521"/>
              <a:gd name="connsiteX3-1761" fmla="*/ 1682537 w 2296406"/>
              <a:gd name="connsiteY3-1762" fmla="*/ 1962549 h 2354521"/>
              <a:gd name="connsiteX4-1763" fmla="*/ 1528613 w 2296406"/>
              <a:gd name="connsiteY4-1764" fmla="*/ 2354521 h 2354521"/>
              <a:gd name="connsiteX5-1765" fmla="*/ 1380482 w 2296406"/>
              <a:gd name="connsiteY5-1766" fmla="*/ 2120816 h 2354521"/>
              <a:gd name="connsiteX6-1767" fmla="*/ 1495542 w 2296406"/>
              <a:gd name="connsiteY6-1768" fmla="*/ 1788127 h 2354521"/>
              <a:gd name="connsiteX7-1769" fmla="*/ 909489 w 2296406"/>
              <a:gd name="connsiteY7-1770" fmla="*/ 1225390 h 2354521"/>
              <a:gd name="connsiteX8-1771" fmla="*/ 414951 w 2296406"/>
              <a:gd name="connsiteY8-1772" fmla="*/ 2322212 h 2354521"/>
              <a:gd name="connsiteX9-1773" fmla="*/ 293184 w 2296406"/>
              <a:gd name="connsiteY9-1774" fmla="*/ 2052845 h 2354521"/>
              <a:gd name="connsiteX10-1775" fmla="*/ 520411 w 2296406"/>
              <a:gd name="connsiteY10-1776" fmla="*/ 767428 h 2354521"/>
              <a:gd name="connsiteX11-1777" fmla="*/ 11167 w 2296406"/>
              <a:gd name="connsiteY11-1778" fmla="*/ 5505 h 2354521"/>
              <a:gd name="connsiteX12-1779" fmla="*/ 771719 w 2296406"/>
              <a:gd name="connsiteY12-1780" fmla="*/ 578452 h 2354521"/>
              <a:gd name="connsiteX13-1781" fmla="*/ 2041440 w 2296406"/>
              <a:gd name="connsiteY13-1782" fmla="*/ 514597 h 2354521"/>
              <a:gd name="connsiteX14-1783" fmla="*/ 2296406 w 2296406"/>
              <a:gd name="connsiteY14-1784" fmla="*/ 662729 h 2354521"/>
              <a:gd name="connsiteX15-1785" fmla="*/ 1124906 w 2296406"/>
              <a:gd name="connsiteY15-1786" fmla="*/ 1004182 h 2354521"/>
              <a:gd name="connsiteX16-1787" fmla="*/ 1676517 w 2296406"/>
              <a:gd name="connsiteY16-1788" fmla="*/ 1608523 h 2354521"/>
              <a:gd name="connsiteX17-1789" fmla="*/ 2094931 w 2296406"/>
              <a:gd name="connsiteY17-1790" fmla="*/ 1557316 h 2354521"/>
              <a:gd name="connsiteX0-1791" fmla="*/ 2279640 w 2296406"/>
              <a:gd name="connsiteY0-1792" fmla="*/ 1747818 h 2354521"/>
              <a:gd name="connsiteX1-1793" fmla="*/ 1816574 w 2296406"/>
              <a:gd name="connsiteY1-1794" fmla="*/ 1851907 h 2354521"/>
              <a:gd name="connsiteX2-1795" fmla="*/ 1955104 w 2296406"/>
              <a:gd name="connsiteY2-1796" fmla="*/ 2095900 h 2354521"/>
              <a:gd name="connsiteX3-1797" fmla="*/ 1682537 w 2296406"/>
              <a:gd name="connsiteY3-1798" fmla="*/ 1962549 h 2354521"/>
              <a:gd name="connsiteX4-1799" fmla="*/ 1528613 w 2296406"/>
              <a:gd name="connsiteY4-1800" fmla="*/ 2354521 h 2354521"/>
              <a:gd name="connsiteX5-1801" fmla="*/ 1380482 w 2296406"/>
              <a:gd name="connsiteY5-1802" fmla="*/ 2120816 h 2354521"/>
              <a:gd name="connsiteX6-1803" fmla="*/ 1495542 w 2296406"/>
              <a:gd name="connsiteY6-1804" fmla="*/ 1788127 h 2354521"/>
              <a:gd name="connsiteX7-1805" fmla="*/ 909489 w 2296406"/>
              <a:gd name="connsiteY7-1806" fmla="*/ 1225390 h 2354521"/>
              <a:gd name="connsiteX8-1807" fmla="*/ 414951 w 2296406"/>
              <a:gd name="connsiteY8-1808" fmla="*/ 2322212 h 2354521"/>
              <a:gd name="connsiteX9-1809" fmla="*/ 293184 w 2296406"/>
              <a:gd name="connsiteY9-1810" fmla="*/ 2052845 h 2354521"/>
              <a:gd name="connsiteX10-1811" fmla="*/ 520411 w 2296406"/>
              <a:gd name="connsiteY10-1812" fmla="*/ 767428 h 2354521"/>
              <a:gd name="connsiteX11-1813" fmla="*/ 11167 w 2296406"/>
              <a:gd name="connsiteY11-1814" fmla="*/ 5505 h 2354521"/>
              <a:gd name="connsiteX12-1815" fmla="*/ 771719 w 2296406"/>
              <a:gd name="connsiteY12-1816" fmla="*/ 578452 h 2354521"/>
              <a:gd name="connsiteX13-1817" fmla="*/ 2041440 w 2296406"/>
              <a:gd name="connsiteY13-1818" fmla="*/ 514597 h 2354521"/>
              <a:gd name="connsiteX14-1819" fmla="*/ 2296406 w 2296406"/>
              <a:gd name="connsiteY14-1820" fmla="*/ 662729 h 2354521"/>
              <a:gd name="connsiteX15-1821" fmla="*/ 1124906 w 2296406"/>
              <a:gd name="connsiteY15-1822" fmla="*/ 1004182 h 2354521"/>
              <a:gd name="connsiteX16-1823" fmla="*/ 1676517 w 2296406"/>
              <a:gd name="connsiteY16-1824" fmla="*/ 1608523 h 2354521"/>
              <a:gd name="connsiteX17-1825" fmla="*/ 2094931 w 2296406"/>
              <a:gd name="connsiteY17-1826" fmla="*/ 1557316 h 2354521"/>
              <a:gd name="connsiteX0-1827" fmla="*/ 2279640 w 2296406"/>
              <a:gd name="connsiteY0-1828" fmla="*/ 1747818 h 2354521"/>
              <a:gd name="connsiteX1-1829" fmla="*/ 1816574 w 2296406"/>
              <a:gd name="connsiteY1-1830" fmla="*/ 1851907 h 2354521"/>
              <a:gd name="connsiteX2-1831" fmla="*/ 1955104 w 2296406"/>
              <a:gd name="connsiteY2-1832" fmla="*/ 2095900 h 2354521"/>
              <a:gd name="connsiteX3-1833" fmla="*/ 1682537 w 2296406"/>
              <a:gd name="connsiteY3-1834" fmla="*/ 1962549 h 2354521"/>
              <a:gd name="connsiteX4-1835" fmla="*/ 1528613 w 2296406"/>
              <a:gd name="connsiteY4-1836" fmla="*/ 2354521 h 2354521"/>
              <a:gd name="connsiteX5-1837" fmla="*/ 1380482 w 2296406"/>
              <a:gd name="connsiteY5-1838" fmla="*/ 2120816 h 2354521"/>
              <a:gd name="connsiteX6-1839" fmla="*/ 1495542 w 2296406"/>
              <a:gd name="connsiteY6-1840" fmla="*/ 1788127 h 2354521"/>
              <a:gd name="connsiteX7-1841" fmla="*/ 909489 w 2296406"/>
              <a:gd name="connsiteY7-1842" fmla="*/ 1225390 h 2354521"/>
              <a:gd name="connsiteX8-1843" fmla="*/ 414951 w 2296406"/>
              <a:gd name="connsiteY8-1844" fmla="*/ 2322212 h 2354521"/>
              <a:gd name="connsiteX9-1845" fmla="*/ 293184 w 2296406"/>
              <a:gd name="connsiteY9-1846" fmla="*/ 2052845 h 2354521"/>
              <a:gd name="connsiteX10-1847" fmla="*/ 520411 w 2296406"/>
              <a:gd name="connsiteY10-1848" fmla="*/ 767428 h 2354521"/>
              <a:gd name="connsiteX11-1849" fmla="*/ 11167 w 2296406"/>
              <a:gd name="connsiteY11-1850" fmla="*/ 5505 h 2354521"/>
              <a:gd name="connsiteX12-1851" fmla="*/ 771719 w 2296406"/>
              <a:gd name="connsiteY12-1852" fmla="*/ 578452 h 2354521"/>
              <a:gd name="connsiteX13-1853" fmla="*/ 2041440 w 2296406"/>
              <a:gd name="connsiteY13-1854" fmla="*/ 514597 h 2354521"/>
              <a:gd name="connsiteX14-1855" fmla="*/ 2296406 w 2296406"/>
              <a:gd name="connsiteY14-1856" fmla="*/ 662729 h 2354521"/>
              <a:gd name="connsiteX15-1857" fmla="*/ 1124906 w 2296406"/>
              <a:gd name="connsiteY15-1858" fmla="*/ 1004182 h 2354521"/>
              <a:gd name="connsiteX16-1859" fmla="*/ 1676517 w 2296406"/>
              <a:gd name="connsiteY16-1860" fmla="*/ 1608523 h 2354521"/>
              <a:gd name="connsiteX17-1861" fmla="*/ 2094931 w 2296406"/>
              <a:gd name="connsiteY17-1862" fmla="*/ 1557316 h 2354521"/>
              <a:gd name="connsiteX0-1863" fmla="*/ 2279640 w 2296406"/>
              <a:gd name="connsiteY0-1864" fmla="*/ 1747818 h 2354521"/>
              <a:gd name="connsiteX1-1865" fmla="*/ 1823889 w 2296406"/>
              <a:gd name="connsiteY1-1866" fmla="*/ 1837277 h 2354521"/>
              <a:gd name="connsiteX2-1867" fmla="*/ 1955104 w 2296406"/>
              <a:gd name="connsiteY2-1868" fmla="*/ 2095900 h 2354521"/>
              <a:gd name="connsiteX3-1869" fmla="*/ 1682537 w 2296406"/>
              <a:gd name="connsiteY3-1870" fmla="*/ 1962549 h 2354521"/>
              <a:gd name="connsiteX4-1871" fmla="*/ 1528613 w 2296406"/>
              <a:gd name="connsiteY4-1872" fmla="*/ 2354521 h 2354521"/>
              <a:gd name="connsiteX5-1873" fmla="*/ 1380482 w 2296406"/>
              <a:gd name="connsiteY5-1874" fmla="*/ 2120816 h 2354521"/>
              <a:gd name="connsiteX6-1875" fmla="*/ 1495542 w 2296406"/>
              <a:gd name="connsiteY6-1876" fmla="*/ 1788127 h 2354521"/>
              <a:gd name="connsiteX7-1877" fmla="*/ 909489 w 2296406"/>
              <a:gd name="connsiteY7-1878" fmla="*/ 1225390 h 2354521"/>
              <a:gd name="connsiteX8-1879" fmla="*/ 414951 w 2296406"/>
              <a:gd name="connsiteY8-1880" fmla="*/ 2322212 h 2354521"/>
              <a:gd name="connsiteX9-1881" fmla="*/ 293184 w 2296406"/>
              <a:gd name="connsiteY9-1882" fmla="*/ 2052845 h 2354521"/>
              <a:gd name="connsiteX10-1883" fmla="*/ 520411 w 2296406"/>
              <a:gd name="connsiteY10-1884" fmla="*/ 767428 h 2354521"/>
              <a:gd name="connsiteX11-1885" fmla="*/ 11167 w 2296406"/>
              <a:gd name="connsiteY11-1886" fmla="*/ 5505 h 2354521"/>
              <a:gd name="connsiteX12-1887" fmla="*/ 771719 w 2296406"/>
              <a:gd name="connsiteY12-1888" fmla="*/ 578452 h 2354521"/>
              <a:gd name="connsiteX13-1889" fmla="*/ 2041440 w 2296406"/>
              <a:gd name="connsiteY13-1890" fmla="*/ 514597 h 2354521"/>
              <a:gd name="connsiteX14-1891" fmla="*/ 2296406 w 2296406"/>
              <a:gd name="connsiteY14-1892" fmla="*/ 662729 h 2354521"/>
              <a:gd name="connsiteX15-1893" fmla="*/ 1124906 w 2296406"/>
              <a:gd name="connsiteY15-1894" fmla="*/ 1004182 h 2354521"/>
              <a:gd name="connsiteX16-1895" fmla="*/ 1676517 w 2296406"/>
              <a:gd name="connsiteY16-1896" fmla="*/ 1608523 h 2354521"/>
              <a:gd name="connsiteX17-1897" fmla="*/ 2094931 w 2296406"/>
              <a:gd name="connsiteY17-1898" fmla="*/ 1557316 h 2354521"/>
              <a:gd name="connsiteX0-1899" fmla="*/ 2279640 w 2296406"/>
              <a:gd name="connsiteY0-1900" fmla="*/ 1747818 h 2354521"/>
              <a:gd name="connsiteX1-1901" fmla="*/ 1827546 w 2296406"/>
              <a:gd name="connsiteY1-1902" fmla="*/ 1826304 h 2354521"/>
              <a:gd name="connsiteX2-1903" fmla="*/ 1955104 w 2296406"/>
              <a:gd name="connsiteY2-1904" fmla="*/ 2095900 h 2354521"/>
              <a:gd name="connsiteX3-1905" fmla="*/ 1682537 w 2296406"/>
              <a:gd name="connsiteY3-1906" fmla="*/ 1962549 h 2354521"/>
              <a:gd name="connsiteX4-1907" fmla="*/ 1528613 w 2296406"/>
              <a:gd name="connsiteY4-1908" fmla="*/ 2354521 h 2354521"/>
              <a:gd name="connsiteX5-1909" fmla="*/ 1380482 w 2296406"/>
              <a:gd name="connsiteY5-1910" fmla="*/ 2120816 h 2354521"/>
              <a:gd name="connsiteX6-1911" fmla="*/ 1495542 w 2296406"/>
              <a:gd name="connsiteY6-1912" fmla="*/ 1788127 h 2354521"/>
              <a:gd name="connsiteX7-1913" fmla="*/ 909489 w 2296406"/>
              <a:gd name="connsiteY7-1914" fmla="*/ 1225390 h 2354521"/>
              <a:gd name="connsiteX8-1915" fmla="*/ 414951 w 2296406"/>
              <a:gd name="connsiteY8-1916" fmla="*/ 2322212 h 2354521"/>
              <a:gd name="connsiteX9-1917" fmla="*/ 293184 w 2296406"/>
              <a:gd name="connsiteY9-1918" fmla="*/ 2052845 h 2354521"/>
              <a:gd name="connsiteX10-1919" fmla="*/ 520411 w 2296406"/>
              <a:gd name="connsiteY10-1920" fmla="*/ 767428 h 2354521"/>
              <a:gd name="connsiteX11-1921" fmla="*/ 11167 w 2296406"/>
              <a:gd name="connsiteY11-1922" fmla="*/ 5505 h 2354521"/>
              <a:gd name="connsiteX12-1923" fmla="*/ 771719 w 2296406"/>
              <a:gd name="connsiteY12-1924" fmla="*/ 578452 h 2354521"/>
              <a:gd name="connsiteX13-1925" fmla="*/ 2041440 w 2296406"/>
              <a:gd name="connsiteY13-1926" fmla="*/ 514597 h 2354521"/>
              <a:gd name="connsiteX14-1927" fmla="*/ 2296406 w 2296406"/>
              <a:gd name="connsiteY14-1928" fmla="*/ 662729 h 2354521"/>
              <a:gd name="connsiteX15-1929" fmla="*/ 1124906 w 2296406"/>
              <a:gd name="connsiteY15-1930" fmla="*/ 1004182 h 2354521"/>
              <a:gd name="connsiteX16-1931" fmla="*/ 1676517 w 2296406"/>
              <a:gd name="connsiteY16-1932" fmla="*/ 1608523 h 2354521"/>
              <a:gd name="connsiteX17-1933" fmla="*/ 2094931 w 2296406"/>
              <a:gd name="connsiteY17-1934" fmla="*/ 1557316 h 235452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Donut 39"/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828</Words>
  <Application>WPS Presentation</Application>
  <PresentationFormat>Widescreen</PresentationFormat>
  <Paragraphs>78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SimSun</vt:lpstr>
      <vt:lpstr>Wingdings</vt:lpstr>
      <vt:lpstr>Microsoft YaHei</vt:lpstr>
      <vt:lpstr>Arial Unicode MS</vt:lpstr>
      <vt:lpstr>Calibri</vt:lpstr>
      <vt:lpstr>Cover and End Slide Master</vt:lpstr>
      <vt:lpstr>Contents Slide Master</vt:lpstr>
      <vt:lpstr>Section Break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Android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Norbyka</cp:lastModifiedBy>
  <cp:revision>113</cp:revision>
  <dcterms:created xsi:type="dcterms:W3CDTF">2018-04-24T17:14:00Z</dcterms:created>
  <dcterms:modified xsi:type="dcterms:W3CDTF">2019-05-27T20:20:06Z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1033-11.2.0.8339</vt:lpwstr>
  </property>
</Properties>
</file>